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6"/>
  </p:notesMasterIdLst>
  <p:handoutMasterIdLst>
    <p:handoutMasterId r:id="rId37"/>
  </p:handoutMasterIdLst>
  <p:sldIdLst>
    <p:sldId id="424" r:id="rId2"/>
    <p:sldId id="258" r:id="rId3"/>
    <p:sldId id="422" r:id="rId4"/>
    <p:sldId id="409" r:id="rId5"/>
    <p:sldId id="309" r:id="rId6"/>
    <p:sldId id="448" r:id="rId7"/>
    <p:sldId id="449" r:id="rId8"/>
    <p:sldId id="310" r:id="rId9"/>
    <p:sldId id="311" r:id="rId10"/>
    <p:sldId id="317" r:id="rId11"/>
    <p:sldId id="450" r:id="rId12"/>
    <p:sldId id="415" r:id="rId13"/>
    <p:sldId id="416" r:id="rId14"/>
    <p:sldId id="417" r:id="rId15"/>
    <p:sldId id="418" r:id="rId16"/>
    <p:sldId id="419" r:id="rId17"/>
    <p:sldId id="451" r:id="rId18"/>
    <p:sldId id="423" r:id="rId19"/>
    <p:sldId id="306" r:id="rId20"/>
    <p:sldId id="427" r:id="rId21"/>
    <p:sldId id="404" r:id="rId22"/>
    <p:sldId id="405" r:id="rId23"/>
    <p:sldId id="338" r:id="rId24"/>
    <p:sldId id="340" r:id="rId25"/>
    <p:sldId id="329" r:id="rId26"/>
    <p:sldId id="330" r:id="rId27"/>
    <p:sldId id="333" r:id="rId28"/>
    <p:sldId id="431" r:id="rId29"/>
    <p:sldId id="432" r:id="rId30"/>
    <p:sldId id="438" r:id="rId31"/>
    <p:sldId id="342" r:id="rId32"/>
    <p:sldId id="344" r:id="rId33"/>
    <p:sldId id="308" r:id="rId34"/>
    <p:sldId id="412" r:id="rId35"/>
  </p:sldIdLst>
  <p:sldSz cx="12192000" cy="6858000"/>
  <p:notesSz cx="7099300" cy="10234613"/>
  <p:defaultTextStyle>
    <a:defPPr>
      <a:defRPr lang="zh-CN"/>
    </a:defPPr>
    <a:lvl1pPr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4" autoAdjust="0"/>
    <p:restoredTop sz="76259" autoAdjust="0"/>
  </p:normalViewPr>
  <p:slideViewPr>
    <p:cSldViewPr>
      <p:cViewPr>
        <p:scale>
          <a:sx n="76" d="100"/>
          <a:sy n="76" d="100"/>
        </p:scale>
        <p:origin x="776" y="6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986422CD-2199-3A49-9968-12534F62648B}"/>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87395" name="Rectangle 3">
            <a:extLst>
              <a:ext uri="{FF2B5EF4-FFF2-40B4-BE49-F238E27FC236}">
                <a16:creationId xmlns:a16="http://schemas.microsoft.com/office/drawing/2014/main" id="{61508981-BE1A-8645-870B-7667B1982E4F}"/>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87396" name="Rectangle 4">
            <a:extLst>
              <a:ext uri="{FF2B5EF4-FFF2-40B4-BE49-F238E27FC236}">
                <a16:creationId xmlns:a16="http://schemas.microsoft.com/office/drawing/2014/main" id="{954E5CB8-65C3-394E-827B-CC245FC0B551}"/>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87397" name="Rectangle 5">
            <a:extLst>
              <a:ext uri="{FF2B5EF4-FFF2-40B4-BE49-F238E27FC236}">
                <a16:creationId xmlns:a16="http://schemas.microsoft.com/office/drawing/2014/main" id="{4489487F-2512-8C4B-AD7F-B4F41B3A0233}"/>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fld id="{234779D4-FCA1-C241-9011-80A208371578}"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623C5E2-A7D2-2347-8905-12BD32F8D5EE}"/>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00355" name="Rectangle 3">
            <a:extLst>
              <a:ext uri="{FF2B5EF4-FFF2-40B4-BE49-F238E27FC236}">
                <a16:creationId xmlns:a16="http://schemas.microsoft.com/office/drawing/2014/main" id="{C1EC727A-378B-C245-9100-DBC794586013}"/>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7412" name="Rectangle 4">
            <a:extLst>
              <a:ext uri="{FF2B5EF4-FFF2-40B4-BE49-F238E27FC236}">
                <a16:creationId xmlns:a16="http://schemas.microsoft.com/office/drawing/2014/main" id="{2B335064-D727-E646-9DE3-C5B0466640B5}"/>
              </a:ext>
            </a:extLst>
          </p:cNvPr>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7" name="Rectangle 5">
            <a:extLst>
              <a:ext uri="{FF2B5EF4-FFF2-40B4-BE49-F238E27FC236}">
                <a16:creationId xmlns:a16="http://schemas.microsoft.com/office/drawing/2014/main" id="{6E03C941-1A4E-1D43-A44F-4838EE026D47}"/>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0358" name="Rectangle 6">
            <a:extLst>
              <a:ext uri="{FF2B5EF4-FFF2-40B4-BE49-F238E27FC236}">
                <a16:creationId xmlns:a16="http://schemas.microsoft.com/office/drawing/2014/main" id="{28174D97-BB59-5D46-9592-172B911D455B}"/>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endParaRPr lang="en-US" altLang="zh-CN"/>
          </a:p>
        </p:txBody>
      </p:sp>
      <p:sp>
        <p:nvSpPr>
          <p:cNvPr id="100359" name="Rectangle 7">
            <a:extLst>
              <a:ext uri="{FF2B5EF4-FFF2-40B4-BE49-F238E27FC236}">
                <a16:creationId xmlns:a16="http://schemas.microsoft.com/office/drawing/2014/main" id="{BD054324-9883-814E-ABC7-A2BE186EBCA0}"/>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kumimoji="1" sz="1300" b="0">
                <a:solidFill>
                  <a:schemeClr val="tx1"/>
                </a:solidFill>
                <a:latin typeface="Times New Roman" panose="02020603050405020304" pitchFamily="18" charset="0"/>
                <a:ea typeface="宋体" panose="02010600030101010101" pitchFamily="2" charset="-122"/>
              </a:defRPr>
            </a:lvl1pPr>
          </a:lstStyle>
          <a:p>
            <a:pPr>
              <a:defRPr/>
            </a:pPr>
            <a:fld id="{6DE1B342-20B9-2B44-B118-973D2516FA4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同学们好，这节课开始，我们学习物理学中的线性计算问题。线性代数是物理学研究和工程技术中常见的计算工具。线性代数的计算问题主要包括求解线性方程组求解和矩阵本征值问题。相关的计算工具非常成熟，通常都有现成的库函数供使用。常用的线性代数求解程序包有</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LINPACK</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和</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LAPACK</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p>
          <a:p>
            <a:endParaRPr kumimoji="1" lang="zh-CN" altLang="en-US" dirty="0"/>
          </a:p>
        </p:txBody>
      </p:sp>
      <p:sp>
        <p:nvSpPr>
          <p:cNvPr id="4" name="灯片编号占位符 3"/>
          <p:cNvSpPr>
            <a:spLocks noGrp="1"/>
          </p:cNvSpPr>
          <p:nvPr>
            <p:ph type="sldNum" sz="quarter" idx="5"/>
          </p:nvPr>
        </p:nvSpPr>
        <p:spPr/>
        <p:txBody>
          <a:bodyPr/>
          <a:lstStyle/>
          <a:p>
            <a:pPr>
              <a:defRPr/>
            </a:pPr>
            <a:fld id="{6DE1B342-20B9-2B44-B118-973D2516FA43}" type="slidenum">
              <a:rPr lang="en-US" altLang="zh-CN" smtClean="0"/>
              <a:pPr>
                <a:defRPr/>
              </a:pPr>
              <a:t>1</a:t>
            </a:fld>
            <a:endParaRPr lang="en-US" altLang="zh-CN"/>
          </a:p>
        </p:txBody>
      </p:sp>
    </p:spTree>
    <p:extLst>
      <p:ext uri="{BB962C8B-B14F-4D97-AF65-F5344CB8AC3E}">
        <p14:creationId xmlns:p14="http://schemas.microsoft.com/office/powerpoint/2010/main" val="3848847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DE1B342-20B9-2B44-B118-973D2516FA43}" type="slidenum">
              <a:rPr lang="en-US" altLang="zh-CN" smtClean="0"/>
              <a:pPr>
                <a:defRPr/>
              </a:pPr>
              <a:t>29</a:t>
            </a:fld>
            <a:endParaRPr lang="en-US" altLang="zh-CN"/>
          </a:p>
        </p:txBody>
      </p:sp>
    </p:spTree>
    <p:extLst>
      <p:ext uri="{BB962C8B-B14F-4D97-AF65-F5344CB8AC3E}">
        <p14:creationId xmlns:p14="http://schemas.microsoft.com/office/powerpoint/2010/main" val="300568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DE1B342-20B9-2B44-B118-973D2516FA43}" type="slidenum">
              <a:rPr lang="en-US" altLang="zh-CN" smtClean="0"/>
              <a:pPr>
                <a:defRPr/>
              </a:pPr>
              <a:t>30</a:t>
            </a:fld>
            <a:endParaRPr lang="en-US" altLang="zh-CN"/>
          </a:p>
        </p:txBody>
      </p:sp>
    </p:spTree>
    <p:extLst>
      <p:ext uri="{BB962C8B-B14F-4D97-AF65-F5344CB8AC3E}">
        <p14:creationId xmlns:p14="http://schemas.microsoft.com/office/powerpoint/2010/main" val="1294063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a:extLst>
              <a:ext uri="{FF2B5EF4-FFF2-40B4-BE49-F238E27FC236}">
                <a16:creationId xmlns:a16="http://schemas.microsoft.com/office/drawing/2014/main" id="{A5D1C802-18EF-F547-8F71-E41A38D56DF8}"/>
              </a:ext>
            </a:extLst>
          </p:cNvPr>
          <p:cNvSpPr>
            <a:spLocks noGrp="1" noRot="1" noChangeAspect="1" noChangeArrowheads="1" noTextEdit="1"/>
          </p:cNvSpPr>
          <p:nvPr>
            <p:ph type="sldImg"/>
          </p:nvPr>
        </p:nvSpPr>
        <p:spPr>
          <a:xfrm>
            <a:off x="139700" y="768350"/>
            <a:ext cx="6819900" cy="3836988"/>
          </a:xfrm>
          <a:ln/>
        </p:spPr>
      </p:sp>
      <p:sp>
        <p:nvSpPr>
          <p:cNvPr id="48130" name="备注占位符 2">
            <a:extLst>
              <a:ext uri="{FF2B5EF4-FFF2-40B4-BE49-F238E27FC236}">
                <a16:creationId xmlns:a16="http://schemas.microsoft.com/office/drawing/2014/main" id="{16686DF5-98A3-794F-898C-92D19A57E8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1" name="灯片编号占位符 3">
            <a:extLst>
              <a:ext uri="{FF2B5EF4-FFF2-40B4-BE49-F238E27FC236}">
                <a16:creationId xmlns:a16="http://schemas.microsoft.com/office/drawing/2014/main" id="{63093E4E-2216-B142-A812-8810817AED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0F64B928-54FD-824A-A06B-A23D72BFCDE4}" type="slidenum">
              <a:rPr lang="en-US" altLang="zh-CN" sz="1300" b="0" smtClean="0">
                <a:solidFill>
                  <a:schemeClr val="tx1"/>
                </a:solidFill>
              </a:rPr>
              <a:pPr/>
              <a:t>31</a:t>
            </a:fld>
            <a:endParaRPr lang="en-US" altLang="zh-CN" sz="1300" b="0">
              <a:solidFill>
                <a:schemeClr val="tx1"/>
              </a:solidFill>
            </a:endParaRPr>
          </a:p>
        </p:txBody>
      </p:sp>
    </p:spTree>
    <p:extLst>
      <p:ext uri="{BB962C8B-B14F-4D97-AF65-F5344CB8AC3E}">
        <p14:creationId xmlns:p14="http://schemas.microsoft.com/office/powerpoint/2010/main" val="4167932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a:extLst>
              <a:ext uri="{FF2B5EF4-FFF2-40B4-BE49-F238E27FC236}">
                <a16:creationId xmlns:a16="http://schemas.microsoft.com/office/drawing/2014/main" id="{365992CA-56BB-4547-B8C9-E9BC85612CB8}"/>
              </a:ext>
            </a:extLst>
          </p:cNvPr>
          <p:cNvSpPr>
            <a:spLocks noGrp="1" noRot="1" noChangeAspect="1" noChangeArrowheads="1" noTextEdit="1"/>
          </p:cNvSpPr>
          <p:nvPr>
            <p:ph type="sldImg"/>
          </p:nvPr>
        </p:nvSpPr>
        <p:spPr>
          <a:xfrm>
            <a:off x="139700" y="768350"/>
            <a:ext cx="6819900" cy="3836988"/>
          </a:xfrm>
          <a:ln/>
        </p:spPr>
      </p:sp>
      <p:sp>
        <p:nvSpPr>
          <p:cNvPr id="52226" name="备注占位符 2">
            <a:extLst>
              <a:ext uri="{FF2B5EF4-FFF2-40B4-BE49-F238E27FC236}">
                <a16:creationId xmlns:a16="http://schemas.microsoft.com/office/drawing/2014/main" id="{C2E85A01-4CFD-FF45-9448-76230EB9A0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27" name="灯片编号占位符 3">
            <a:extLst>
              <a:ext uri="{FF2B5EF4-FFF2-40B4-BE49-F238E27FC236}">
                <a16:creationId xmlns:a16="http://schemas.microsoft.com/office/drawing/2014/main" id="{BD52BBD0-AF16-0847-A2F6-7409A61F0B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8A34B5FF-D08D-FA48-8B23-3BCF22080FAC}" type="slidenum">
              <a:rPr lang="en-US" altLang="zh-CN" sz="1300" b="0" smtClean="0">
                <a:solidFill>
                  <a:schemeClr val="tx1"/>
                </a:solidFill>
              </a:rPr>
              <a:pPr/>
              <a:t>32</a:t>
            </a:fld>
            <a:endParaRPr lang="en-US" altLang="zh-CN" sz="1300" b="0">
              <a:solidFill>
                <a:schemeClr val="tx1"/>
              </a:solidFill>
            </a:endParaRPr>
          </a:p>
        </p:txBody>
      </p:sp>
    </p:spTree>
    <p:extLst>
      <p:ext uri="{BB962C8B-B14F-4D97-AF65-F5344CB8AC3E}">
        <p14:creationId xmlns:p14="http://schemas.microsoft.com/office/powerpoint/2010/main" val="259948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在对二维平面进行离散化时，我们把</a:t>
            </a:r>
            <a:r>
              <a:rPr kumimoji="1" lang="en-US" altLang="zh-CN" dirty="0"/>
              <a:t>x</a:t>
            </a:r>
            <a:r>
              <a:rPr kumimoji="1" lang="zh-CN" altLang="en-US" dirty="0"/>
              <a:t>和</a:t>
            </a:r>
            <a:r>
              <a:rPr kumimoji="1" lang="en-US" altLang="zh-CN" dirty="0"/>
              <a:t>y</a:t>
            </a:r>
            <a:r>
              <a:rPr kumimoji="1" lang="zh-CN" altLang="en-US" dirty="0"/>
              <a:t>方向都划分成了</a:t>
            </a:r>
            <a:r>
              <a:rPr kumimoji="1" lang="en-US" altLang="zh-CN" dirty="0"/>
              <a:t>N</a:t>
            </a:r>
            <a:r>
              <a:rPr kumimoji="1" lang="zh-CN" altLang="en-US" dirty="0"/>
              <a:t>个步长为</a:t>
            </a:r>
            <a:r>
              <a:rPr kumimoji="1" lang="en-US" altLang="zh-CN" dirty="0"/>
              <a:t>h</a:t>
            </a:r>
            <a:r>
              <a:rPr kumimoji="1" lang="zh-CN" altLang="en-US" dirty="0"/>
              <a:t>的格子，因此共有</a:t>
            </a:r>
            <a:r>
              <a:rPr kumimoji="1" lang="en-US" altLang="zh-CN" dirty="0"/>
              <a:t>(N+1)</a:t>
            </a:r>
            <a:r>
              <a:rPr kumimoji="1" lang="zh-CN" altLang="en-US" dirty="0"/>
              <a:t>（</a:t>
            </a:r>
            <a:r>
              <a:rPr kumimoji="1" lang="en-US" altLang="zh-CN" dirty="0"/>
              <a:t>N+1</a:t>
            </a:r>
            <a:r>
              <a:rPr kumimoji="1" lang="zh-CN" altLang="en-US" dirty="0"/>
              <a:t>）个格点。原则上，我们可以对二维平面的每一个格子应用这一关系式。但是，显然我们无法对边界上的格点应用这一关系式。因为这个关系式需要用周边的四个点的电势来确定</a:t>
            </a:r>
            <a:r>
              <a:rPr kumimoji="1" lang="en-US" altLang="zh-CN" dirty="0"/>
              <a:t>(</a:t>
            </a:r>
            <a:r>
              <a:rPr kumimoji="1" lang="en-US" altLang="zh-CN" dirty="0" err="1"/>
              <a:t>I,j</a:t>
            </a:r>
            <a:r>
              <a:rPr kumimoji="1" lang="en-US" altLang="zh-CN" dirty="0"/>
              <a:t>)</a:t>
            </a:r>
            <a:r>
              <a:rPr kumimoji="1" lang="zh-CN" altLang="en-US" dirty="0"/>
              <a:t>点的电势，但是边界上的格点，最多只有三个周边格点，因此，我们对除掉边界格点以外的</a:t>
            </a:r>
            <a:r>
              <a:rPr kumimoji="1" lang="en-US" altLang="zh-CN" dirty="0"/>
              <a:t>(N-1)</a:t>
            </a:r>
            <a:r>
              <a:rPr kumimoji="1" lang="zh-CN" altLang="en-US" dirty="0"/>
              <a:t>*</a:t>
            </a:r>
            <a:r>
              <a:rPr kumimoji="1" lang="en-US" altLang="zh-CN" dirty="0"/>
              <a:t>(N-1)</a:t>
            </a:r>
            <a:r>
              <a:rPr kumimoji="1" lang="zh-CN" altLang="en-US" dirty="0"/>
              <a:t>个格点应用这一表达式。而边界格点上的电势，而边界格点上的电势信息，需要由额外提供的边界条件来确定。例如，这里我们的边界条件是左右下三个边界的电势为</a:t>
            </a:r>
            <a:r>
              <a:rPr kumimoji="1" lang="en-US" altLang="zh-CN" dirty="0"/>
              <a:t>0</a:t>
            </a:r>
            <a:r>
              <a:rPr kumimoji="1" lang="zh-CN" altLang="en-US" dirty="0"/>
              <a:t>，上边界的电势为</a:t>
            </a:r>
            <a:r>
              <a:rPr kumimoji="1" lang="en-US" altLang="zh-CN" dirty="0"/>
              <a:t>0.05</a:t>
            </a:r>
            <a:r>
              <a:rPr kumimoji="1" lang="zh-CN" altLang="en-US" dirty="0"/>
              <a:t>。 这样的话，给定边界条件后，我们就可以对</a:t>
            </a:r>
            <a:r>
              <a:rPr kumimoji="1" lang="en-US" altLang="zh-CN" dirty="0"/>
              <a:t>(N-1</a:t>
            </a:r>
            <a:r>
              <a:rPr kumimoji="1" lang="zh-CN" altLang="en-US" dirty="0"/>
              <a:t>）</a:t>
            </a:r>
            <a:r>
              <a:rPr kumimoji="1" lang="en-US" altLang="zh-CN" dirty="0"/>
              <a:t>^2</a:t>
            </a:r>
            <a:r>
              <a:rPr kumimoji="1" lang="zh-CN" altLang="en-US" dirty="0"/>
              <a:t>个非边界格点应用这一关系式，列出</a:t>
            </a:r>
            <a:r>
              <a:rPr kumimoji="1" lang="en-US" altLang="zh-CN" dirty="0"/>
              <a:t>(N-1</a:t>
            </a:r>
            <a:r>
              <a:rPr kumimoji="1" lang="zh-CN" altLang="en-US" dirty="0"/>
              <a:t>）</a:t>
            </a:r>
            <a:r>
              <a:rPr kumimoji="1" lang="en-US" altLang="zh-CN" dirty="0"/>
              <a:t>^2</a:t>
            </a:r>
            <a:r>
              <a:rPr kumimoji="1" lang="zh-CN" altLang="en-US" dirty="0"/>
              <a:t>个等式。需要注意的是，这个求解格式的等号右侧含有待求的未知量，因此是一个包含</a:t>
            </a:r>
            <a:r>
              <a:rPr kumimoji="1" lang="en-US" altLang="zh-CN" dirty="0"/>
              <a:t>N-1</a:t>
            </a:r>
            <a:r>
              <a:rPr kumimoji="1" lang="zh-CN" altLang="en-US" dirty="0"/>
              <a:t>个未知量的线性方程组。求解线性方程组，可以求出所有格点的电势值。关于数值求解线性方程组的算法，我们将在后续章节中介绍。这里我们可以采用一种非常简单的方法，即迭代法来求解。具体步骤是先给定所有格子上的初始电势猜测值（当然这个猜测值可以很随意，比如设为</a:t>
            </a:r>
            <a:r>
              <a:rPr kumimoji="1" lang="en-US" altLang="zh-CN" dirty="0"/>
              <a:t>0</a:t>
            </a:r>
            <a:r>
              <a:rPr kumimoji="1" lang="zh-CN" altLang="en-US" dirty="0"/>
              <a:t>），输入到每一格点对应求解格式的等号右边各项，计算得到每个格点的新的电势值。下一步，再把得到的每个格点的新的电势值输入到等号右边各项，重新计算每个格点的电势值。重复这样的步骤，指导输入和输出的电势值不再有明显的变化，例如连续两次迭代得到的电势值只差的绝对值小于一个给定的小量，即可认为迭代收敛，所得到的电势值就是最终的每个格点的电势。这一方法被称为雅克比松弛法。数学上可以证明，雅克比松弛法总能给出稳定且收敛的解！</a:t>
            </a:r>
          </a:p>
        </p:txBody>
      </p:sp>
      <p:sp>
        <p:nvSpPr>
          <p:cNvPr id="4" name="灯片编号占位符 3"/>
          <p:cNvSpPr>
            <a:spLocks noGrp="1"/>
          </p:cNvSpPr>
          <p:nvPr>
            <p:ph type="sldNum" sz="quarter" idx="5"/>
          </p:nvPr>
        </p:nvSpPr>
        <p:spPr/>
        <p:txBody>
          <a:bodyPr/>
          <a:lstStyle/>
          <a:p>
            <a:pPr>
              <a:defRPr/>
            </a:pPr>
            <a:fld id="{653DC9BB-A85E-4F4E-8E83-368C50BBF5E0}" type="slidenum">
              <a:rPr lang="zh-CN" altLang="en-US" smtClean="0"/>
              <a:pPr>
                <a:defRPr/>
              </a:pPr>
              <a:t>6</a:t>
            </a:fld>
            <a:endParaRPr lang="zh-CN" altLang="en-US"/>
          </a:p>
        </p:txBody>
      </p:sp>
    </p:spTree>
    <p:extLst>
      <p:ext uri="{BB962C8B-B14F-4D97-AF65-F5344CB8AC3E}">
        <p14:creationId xmlns:p14="http://schemas.microsoft.com/office/powerpoint/2010/main" val="218825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DE1B342-20B9-2B44-B118-973D2516FA43}" type="slidenum">
              <a:rPr lang="en-US" altLang="zh-CN" smtClean="0"/>
              <a:pPr>
                <a:defRPr/>
              </a:pPr>
              <a:t>12</a:t>
            </a:fld>
            <a:endParaRPr lang="en-US" altLang="zh-CN"/>
          </a:p>
        </p:txBody>
      </p:sp>
    </p:spTree>
    <p:extLst>
      <p:ext uri="{BB962C8B-B14F-4D97-AF65-F5344CB8AC3E}">
        <p14:creationId xmlns:p14="http://schemas.microsoft.com/office/powerpoint/2010/main" val="137854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求矩阵的特征值，本质上就是通过一系列线性变换使矩阵对角化</a:t>
            </a:r>
            <a:endParaRPr kumimoji="1" lang="zh-CN" altLang="en-US" dirty="0"/>
          </a:p>
        </p:txBody>
      </p:sp>
      <p:sp>
        <p:nvSpPr>
          <p:cNvPr id="4" name="灯片编号占位符 3"/>
          <p:cNvSpPr>
            <a:spLocks noGrp="1"/>
          </p:cNvSpPr>
          <p:nvPr>
            <p:ph type="sldNum" sz="quarter" idx="5"/>
          </p:nvPr>
        </p:nvSpPr>
        <p:spPr/>
        <p:txBody>
          <a:bodyPr/>
          <a:lstStyle/>
          <a:p>
            <a:pPr>
              <a:defRPr/>
            </a:pPr>
            <a:fld id="{6DE1B342-20B9-2B44-B118-973D2516FA43}" type="slidenum">
              <a:rPr lang="en-US" altLang="zh-CN" smtClean="0"/>
              <a:pPr>
                <a:defRPr/>
              </a:pPr>
              <a:t>21</a:t>
            </a:fld>
            <a:endParaRPr lang="en-US" altLang="zh-CN"/>
          </a:p>
        </p:txBody>
      </p:sp>
    </p:spTree>
    <p:extLst>
      <p:ext uri="{BB962C8B-B14F-4D97-AF65-F5344CB8AC3E}">
        <p14:creationId xmlns:p14="http://schemas.microsoft.com/office/powerpoint/2010/main" val="171751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D744B88-CC6C-434F-8339-04C015675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A88BEFC-C357-7A47-964D-5F2D89B7D6D3}" type="slidenum">
              <a:rPr lang="en-US" altLang="zh-CN" sz="1300" smtClean="0"/>
              <a:pPr>
                <a:spcBef>
                  <a:spcPct val="0"/>
                </a:spcBef>
              </a:pPr>
              <a:t>22</a:t>
            </a:fld>
            <a:endParaRPr lang="en-US" altLang="zh-CN" sz="1300"/>
          </a:p>
        </p:txBody>
      </p:sp>
      <p:sp>
        <p:nvSpPr>
          <p:cNvPr id="24578" name="Rectangle 2">
            <a:extLst>
              <a:ext uri="{FF2B5EF4-FFF2-40B4-BE49-F238E27FC236}">
                <a16:creationId xmlns:a16="http://schemas.microsoft.com/office/drawing/2014/main" id="{AFFED8FF-285C-B14F-ABEA-1F09149BE1B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4579" name="Rectangle 3">
            <a:extLst>
              <a:ext uri="{FF2B5EF4-FFF2-40B4-BE49-F238E27FC236}">
                <a16:creationId xmlns:a16="http://schemas.microsoft.com/office/drawing/2014/main" id="{9386E1DC-37E2-644E-9205-B8A2AD3A0F63}"/>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335002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18B94452-4F35-3347-93A4-E9C888D07B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525B71D-DCED-FE41-B67C-C4871326CF1E}" type="slidenum">
              <a:rPr lang="en-US" altLang="zh-CN" sz="1300" smtClean="0"/>
              <a:pPr>
                <a:spcBef>
                  <a:spcPct val="0"/>
                </a:spcBef>
              </a:pPr>
              <a:t>25</a:t>
            </a:fld>
            <a:endParaRPr lang="en-US" altLang="zh-CN" sz="1300"/>
          </a:p>
        </p:txBody>
      </p:sp>
      <p:sp>
        <p:nvSpPr>
          <p:cNvPr id="29698" name="Rectangle 2">
            <a:extLst>
              <a:ext uri="{FF2B5EF4-FFF2-40B4-BE49-F238E27FC236}">
                <a16:creationId xmlns:a16="http://schemas.microsoft.com/office/drawing/2014/main" id="{A0AD3B0A-155B-5B4F-B135-E9E141D19DAE}"/>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9699" name="Rectangle 3">
            <a:extLst>
              <a:ext uri="{FF2B5EF4-FFF2-40B4-BE49-F238E27FC236}">
                <a16:creationId xmlns:a16="http://schemas.microsoft.com/office/drawing/2014/main" id="{2A9CA6E4-014A-7D43-BF78-84918381FCF0}"/>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4156999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58473F37-2DE3-3340-9F13-AE1F684AF5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C8389A9-F31B-1A44-9E45-3758DC6D029C}" type="slidenum">
              <a:rPr lang="en-US" altLang="zh-CN" sz="1300" smtClean="0"/>
              <a:pPr>
                <a:spcBef>
                  <a:spcPct val="0"/>
                </a:spcBef>
              </a:pPr>
              <a:t>26</a:t>
            </a:fld>
            <a:endParaRPr lang="en-US" altLang="zh-CN" sz="1300"/>
          </a:p>
        </p:txBody>
      </p:sp>
      <p:sp>
        <p:nvSpPr>
          <p:cNvPr id="31746" name="Rectangle 2">
            <a:extLst>
              <a:ext uri="{FF2B5EF4-FFF2-40B4-BE49-F238E27FC236}">
                <a16:creationId xmlns:a16="http://schemas.microsoft.com/office/drawing/2014/main" id="{EFFF003F-FCF1-A84D-BB92-06E8CD0E7C6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31747" name="Rectangle 3">
            <a:extLst>
              <a:ext uri="{FF2B5EF4-FFF2-40B4-BE49-F238E27FC236}">
                <a16:creationId xmlns:a16="http://schemas.microsoft.com/office/drawing/2014/main" id="{0100A3F2-DF6E-5547-8B9E-B53489483B9E}"/>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3325647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AEB7419C-FCED-124E-AEE3-EA8E971BC0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E9F980AB-DFC3-2D4C-BC90-543DCD787AFE}" type="slidenum">
              <a:rPr lang="en-US" altLang="zh-CN" sz="1300" smtClean="0"/>
              <a:pPr>
                <a:spcBef>
                  <a:spcPct val="0"/>
                </a:spcBef>
              </a:pPr>
              <a:t>27</a:t>
            </a:fld>
            <a:endParaRPr lang="en-US" altLang="zh-CN" sz="1300"/>
          </a:p>
        </p:txBody>
      </p:sp>
      <p:sp>
        <p:nvSpPr>
          <p:cNvPr id="37890" name="Rectangle 2">
            <a:extLst>
              <a:ext uri="{FF2B5EF4-FFF2-40B4-BE49-F238E27FC236}">
                <a16:creationId xmlns:a16="http://schemas.microsoft.com/office/drawing/2014/main" id="{80C25BAD-7F0C-1241-87CB-FF3BF3384E8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37891" name="Rectangle 3">
            <a:extLst>
              <a:ext uri="{FF2B5EF4-FFF2-40B4-BE49-F238E27FC236}">
                <a16:creationId xmlns:a16="http://schemas.microsoft.com/office/drawing/2014/main" id="{2942620F-FF9A-9F45-A24C-5E710617E18F}"/>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139781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D744B88-CC6C-434F-8339-04C015675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A88BEFC-C357-7A47-964D-5F2D89B7D6D3}" type="slidenum">
              <a:rPr lang="en-US" altLang="zh-CN" sz="1300" smtClean="0"/>
              <a:pPr>
                <a:spcBef>
                  <a:spcPct val="0"/>
                </a:spcBef>
              </a:pPr>
              <a:t>28</a:t>
            </a:fld>
            <a:endParaRPr lang="en-US" altLang="zh-CN" sz="1300"/>
          </a:p>
        </p:txBody>
      </p:sp>
      <p:sp>
        <p:nvSpPr>
          <p:cNvPr id="24578" name="Rectangle 2">
            <a:extLst>
              <a:ext uri="{FF2B5EF4-FFF2-40B4-BE49-F238E27FC236}">
                <a16:creationId xmlns:a16="http://schemas.microsoft.com/office/drawing/2014/main" id="{AFFED8FF-285C-B14F-ABEA-1F09149BE1B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4579" name="Rectangle 3">
            <a:extLst>
              <a:ext uri="{FF2B5EF4-FFF2-40B4-BE49-F238E27FC236}">
                <a16:creationId xmlns:a16="http://schemas.microsoft.com/office/drawing/2014/main" id="{9386E1DC-37E2-644E-9205-B8A2AD3A0F63}"/>
              </a:ext>
            </a:extLst>
          </p:cNvPr>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a:p>
        </p:txBody>
      </p:sp>
    </p:spTree>
    <p:extLst>
      <p:ext uri="{BB962C8B-B14F-4D97-AF65-F5344CB8AC3E}">
        <p14:creationId xmlns:p14="http://schemas.microsoft.com/office/powerpoint/2010/main" val="131139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4480CC4-9856-2740-B9AB-3250442E3335}"/>
              </a:ext>
            </a:extLst>
          </p:cNvPr>
          <p:cNvGrpSpPr>
            <a:grpSpLocks/>
          </p:cNvGrpSpPr>
          <p:nvPr/>
        </p:nvGrpSpPr>
        <p:grpSpPr bwMode="auto">
          <a:xfrm>
            <a:off x="1" y="0"/>
            <a:ext cx="11741151" cy="6858000"/>
            <a:chOff x="0" y="0"/>
            <a:chExt cx="5547" cy="4320"/>
          </a:xfrm>
        </p:grpSpPr>
        <p:grpSp>
          <p:nvGrpSpPr>
            <p:cNvPr id="5" name="Group 3">
              <a:extLst>
                <a:ext uri="{FF2B5EF4-FFF2-40B4-BE49-F238E27FC236}">
                  <a16:creationId xmlns:a16="http://schemas.microsoft.com/office/drawing/2014/main" id="{B762BDBB-1483-CC4F-B5C2-4D4F06A2CA67}"/>
                </a:ext>
              </a:extLst>
            </p:cNvPr>
            <p:cNvGrpSpPr>
              <a:grpSpLocks/>
            </p:cNvGrpSpPr>
            <p:nvPr userDrawn="1"/>
          </p:nvGrpSpPr>
          <p:grpSpPr bwMode="auto">
            <a:xfrm rot="-215207">
              <a:off x="3691" y="234"/>
              <a:ext cx="1857" cy="3625"/>
              <a:chOff x="3010" y="778"/>
              <a:chExt cx="1857" cy="3625"/>
            </a:xfrm>
          </p:grpSpPr>
          <p:sp>
            <p:nvSpPr>
              <p:cNvPr id="39" name="Freeform 4">
                <a:extLst>
                  <a:ext uri="{FF2B5EF4-FFF2-40B4-BE49-F238E27FC236}">
                    <a16:creationId xmlns:a16="http://schemas.microsoft.com/office/drawing/2014/main" id="{27665487-E6ED-B741-A1A3-1726CC6A4B89}"/>
                  </a:ext>
                </a:extLst>
              </p:cNvPr>
              <p:cNvSpPr>
                <a:spLocks/>
              </p:cNvSpPr>
              <p:nvPr userDrawn="1"/>
            </p:nvSpPr>
            <p:spPr bwMode="ltGray">
              <a:xfrm rot="12185230" flipV="1">
                <a:off x="3533" y="775"/>
                <a:ext cx="1333" cy="1485"/>
              </a:xfrm>
              <a:custGeom>
                <a:avLst/>
                <a:gdLst>
                  <a:gd name="T0" fmla="*/ 10134 w 596"/>
                  <a:gd name="T1" fmla="*/ 226141 h 666"/>
                  <a:gd name="T2" fmla="*/ 3628 w 596"/>
                  <a:gd name="T3" fmla="*/ 208275 h 666"/>
                  <a:gd name="T4" fmla="*/ 0 w 596"/>
                  <a:gd name="T5" fmla="*/ 176481 h 666"/>
                  <a:gd name="T6" fmla="*/ 2525 w 596"/>
                  <a:gd name="T7" fmla="*/ 135697 h 666"/>
                  <a:gd name="T8" fmla="*/ 15663 w 596"/>
                  <a:gd name="T9" fmla="*/ 92320 h 666"/>
                  <a:gd name="T10" fmla="*/ 43041 w 596"/>
                  <a:gd name="T11" fmla="*/ 51259 h 666"/>
                  <a:gd name="T12" fmla="*/ 88976 w 596"/>
                  <a:gd name="T13" fmla="*/ 18913 h 666"/>
                  <a:gd name="T14" fmla="*/ 154561 w 596"/>
                  <a:gd name="T15" fmla="*/ 1108 h 666"/>
                  <a:gd name="T16" fmla="*/ 237967 w 596"/>
                  <a:gd name="T17" fmla="*/ 5510 h 666"/>
                  <a:gd name="T18" fmla="*/ 303173 w 596"/>
                  <a:gd name="T19" fmla="*/ 41674 h 666"/>
                  <a:gd name="T20" fmla="*/ 346862 w 596"/>
                  <a:gd name="T21" fmla="*/ 100920 h 666"/>
                  <a:gd name="T22" fmla="*/ 370162 w 596"/>
                  <a:gd name="T23" fmla="*/ 173397 h 666"/>
                  <a:gd name="T24" fmla="*/ 372614 w 596"/>
                  <a:gd name="T25" fmla="*/ 249946 h 666"/>
                  <a:gd name="T26" fmla="*/ 354466 w 596"/>
                  <a:gd name="T27" fmla="*/ 320858 h 666"/>
                  <a:gd name="T28" fmla="*/ 317435 w 596"/>
                  <a:gd name="T29" fmla="*/ 375656 h 666"/>
                  <a:gd name="T30" fmla="*/ 261239 w 596"/>
                  <a:gd name="T31" fmla="*/ 405019 h 666"/>
                  <a:gd name="T32" fmla="*/ 243577 w 596"/>
                  <a:gd name="T33" fmla="*/ 402428 h 666"/>
                  <a:gd name="T34" fmla="*/ 276032 w 596"/>
                  <a:gd name="T35" fmla="*/ 377043 h 666"/>
                  <a:gd name="T36" fmla="*/ 301772 w 596"/>
                  <a:gd name="T37" fmla="*/ 332397 h 666"/>
                  <a:gd name="T38" fmla="*/ 318565 w 596"/>
                  <a:gd name="T39" fmla="*/ 277236 h 666"/>
                  <a:gd name="T40" fmla="*/ 325547 w 596"/>
                  <a:gd name="T41" fmla="*/ 217044 h 666"/>
                  <a:gd name="T42" fmla="*/ 321922 w 596"/>
                  <a:gd name="T43" fmla="*/ 157584 h 666"/>
                  <a:gd name="T44" fmla="*/ 303779 w 596"/>
                  <a:gd name="T45" fmla="*/ 106309 h 666"/>
                  <a:gd name="T46" fmla="*/ 270993 w 596"/>
                  <a:gd name="T47" fmla="*/ 68439 h 666"/>
                  <a:gd name="T48" fmla="*/ 213667 w 596"/>
                  <a:gd name="T49" fmla="*/ 45685 h 666"/>
                  <a:gd name="T50" fmla="*/ 153970 w 596"/>
                  <a:gd name="T51" fmla="*/ 37248 h 666"/>
                  <a:gd name="T52" fmla="*/ 108906 w 596"/>
                  <a:gd name="T53" fmla="*/ 43255 h 666"/>
                  <a:gd name="T54" fmla="*/ 75845 w 596"/>
                  <a:gd name="T55" fmla="*/ 61670 h 666"/>
                  <a:gd name="T56" fmla="*/ 52548 w 596"/>
                  <a:gd name="T57" fmla="*/ 90933 h 666"/>
                  <a:gd name="T58" fmla="*/ 35530 w 596"/>
                  <a:gd name="T59" fmla="*/ 125710 h 666"/>
                  <a:gd name="T60" fmla="*/ 24891 w 596"/>
                  <a:gd name="T61" fmla="*/ 166006 h 666"/>
                  <a:gd name="T62" fmla="*/ 17642 w 596"/>
                  <a:gd name="T63" fmla="*/ 207191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0" name="Freeform 5">
                <a:extLst>
                  <a:ext uri="{FF2B5EF4-FFF2-40B4-BE49-F238E27FC236}">
                    <a16:creationId xmlns:a16="http://schemas.microsoft.com/office/drawing/2014/main" id="{8C1B4D2D-1FDF-CE40-9603-FB956370FA00}"/>
                  </a:ext>
                </a:extLst>
              </p:cNvPr>
              <p:cNvSpPr>
                <a:spLocks/>
              </p:cNvSpPr>
              <p:nvPr userDrawn="1"/>
            </p:nvSpPr>
            <p:spPr bwMode="ltGray">
              <a:xfrm rot="12185230" flipV="1">
                <a:off x="4028" y="1799"/>
                <a:ext cx="571" cy="531"/>
              </a:xfrm>
              <a:custGeom>
                <a:avLst/>
                <a:gdLst>
                  <a:gd name="T0" fmla="*/ 0 w 257"/>
                  <a:gd name="T1" fmla="*/ 0 h 237"/>
                  <a:gd name="T2" fmla="*/ 0 w 257"/>
                  <a:gd name="T3" fmla="*/ 15802 h 237"/>
                  <a:gd name="T4" fmla="*/ 1951 w 257"/>
                  <a:gd name="T5" fmla="*/ 31726 h 237"/>
                  <a:gd name="T6" fmla="*/ 3455 w 257"/>
                  <a:gd name="T7" fmla="*/ 47553 h 237"/>
                  <a:gd name="T8" fmla="*/ 6383 w 257"/>
                  <a:gd name="T9" fmla="*/ 62387 h 237"/>
                  <a:gd name="T10" fmla="*/ 10727 w 257"/>
                  <a:gd name="T11" fmla="*/ 75648 h 237"/>
                  <a:gd name="T12" fmla="*/ 15959 w 257"/>
                  <a:gd name="T13" fmla="*/ 89540 h 237"/>
                  <a:gd name="T14" fmla="*/ 22460 w 257"/>
                  <a:gd name="T15" fmla="*/ 102360 h 237"/>
                  <a:gd name="T16" fmla="*/ 30216 w 257"/>
                  <a:gd name="T17" fmla="*/ 113087 h 237"/>
                  <a:gd name="T18" fmla="*/ 39792 w 257"/>
                  <a:gd name="T19" fmla="*/ 123304 h 237"/>
                  <a:gd name="T20" fmla="*/ 50997 w 257"/>
                  <a:gd name="T21" fmla="*/ 132062 h 237"/>
                  <a:gd name="T22" fmla="*/ 63017 w 257"/>
                  <a:gd name="T23" fmla="*/ 139171 h 237"/>
                  <a:gd name="T24" fmla="*/ 77803 w 257"/>
                  <a:gd name="T25" fmla="*/ 144817 h 237"/>
                  <a:gd name="T26" fmla="*/ 93815 w 257"/>
                  <a:gd name="T27" fmla="*/ 148492 h 237"/>
                  <a:gd name="T28" fmla="*/ 111749 w 257"/>
                  <a:gd name="T29" fmla="*/ 150522 h 237"/>
                  <a:gd name="T30" fmla="*/ 130635 w 257"/>
                  <a:gd name="T31" fmla="*/ 149912 h 237"/>
                  <a:gd name="T32" fmla="*/ 152613 w 257"/>
                  <a:gd name="T33" fmla="*/ 147358 h 237"/>
                  <a:gd name="T34" fmla="*/ 133025 w 257"/>
                  <a:gd name="T35" fmla="*/ 144186 h 237"/>
                  <a:gd name="T36" fmla="*/ 115697 w 257"/>
                  <a:gd name="T37" fmla="*/ 139778 h 237"/>
                  <a:gd name="T38" fmla="*/ 101031 w 257"/>
                  <a:gd name="T39" fmla="*/ 134592 h 237"/>
                  <a:gd name="T40" fmla="*/ 87916 w 257"/>
                  <a:gd name="T41" fmla="*/ 129524 h 237"/>
                  <a:gd name="T42" fmla="*/ 75905 w 257"/>
                  <a:gd name="T43" fmla="*/ 122471 h 237"/>
                  <a:gd name="T44" fmla="*/ 66551 w 257"/>
                  <a:gd name="T45" fmla="*/ 115644 h 237"/>
                  <a:gd name="T46" fmla="*/ 57702 w 257"/>
                  <a:gd name="T47" fmla="*/ 107374 h 237"/>
                  <a:gd name="T48" fmla="*/ 49901 w 257"/>
                  <a:gd name="T49" fmla="*/ 98300 h 237"/>
                  <a:gd name="T50" fmla="*/ 42718 w 257"/>
                  <a:gd name="T51" fmla="*/ 89540 h 237"/>
                  <a:gd name="T52" fmla="*/ 36337 w 257"/>
                  <a:gd name="T53" fmla="*/ 79323 h 237"/>
                  <a:gd name="T54" fmla="*/ 31016 w 257"/>
                  <a:gd name="T55" fmla="*/ 68035 h 237"/>
                  <a:gd name="T56" fmla="*/ 25611 w 257"/>
                  <a:gd name="T57" fmla="*/ 55786 h 237"/>
                  <a:gd name="T58" fmla="*/ 19490 w 257"/>
                  <a:gd name="T59" fmla="*/ 43874 h 237"/>
                  <a:gd name="T60" fmla="*/ 13600 w 257"/>
                  <a:gd name="T61" fmla="*/ 29758 h 237"/>
                  <a:gd name="T62" fmla="*/ 7183 w 257"/>
                  <a:gd name="T63" fmla="*/ 1529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1" name="Freeform 6">
                <a:extLst>
                  <a:ext uri="{FF2B5EF4-FFF2-40B4-BE49-F238E27FC236}">
                    <a16:creationId xmlns:a16="http://schemas.microsoft.com/office/drawing/2014/main" id="{59C3697F-4824-0243-9889-33F71B5FD8CF}"/>
                  </a:ext>
                </a:extLst>
              </p:cNvPr>
              <p:cNvSpPr>
                <a:spLocks/>
              </p:cNvSpPr>
              <p:nvPr userDrawn="1"/>
            </p:nvSpPr>
            <p:spPr bwMode="ltGray">
              <a:xfrm rot="12185230" flipV="1">
                <a:off x="3637" y="2164"/>
                <a:ext cx="277" cy="249"/>
              </a:xfrm>
              <a:custGeom>
                <a:avLst/>
                <a:gdLst>
                  <a:gd name="T0" fmla="*/ 47731 w 124"/>
                  <a:gd name="T1" fmla="*/ 0 h 110"/>
                  <a:gd name="T2" fmla="*/ 76919 w 124"/>
                  <a:gd name="T3" fmla="*/ 74304 h 110"/>
                  <a:gd name="T4" fmla="*/ 74433 w 124"/>
                  <a:gd name="T5" fmla="*/ 73699 h 110"/>
                  <a:gd name="T6" fmla="*/ 66359 w 124"/>
                  <a:gd name="T7" fmla="*/ 72516 h 110"/>
                  <a:gd name="T8" fmla="*/ 55282 w 124"/>
                  <a:gd name="T9" fmla="*/ 69709 h 110"/>
                  <a:gd name="T10" fmla="*/ 42283 w 124"/>
                  <a:gd name="T11" fmla="*/ 68237 h 110"/>
                  <a:gd name="T12" fmla="*/ 28089 w 124"/>
                  <a:gd name="T13" fmla="*/ 66988 h 110"/>
                  <a:gd name="T14" fmla="*/ 15519 w 124"/>
                  <a:gd name="T15" fmla="*/ 67694 h 110"/>
                  <a:gd name="T16" fmla="*/ 5629 w 124"/>
                  <a:gd name="T17" fmla="*/ 70370 h 110"/>
                  <a:gd name="T18" fmla="*/ 0 w 124"/>
                  <a:gd name="T19" fmla="*/ 75902 h 110"/>
                  <a:gd name="T20" fmla="*/ 2520 w 124"/>
                  <a:gd name="T21" fmla="*/ 67694 h 110"/>
                  <a:gd name="T22" fmla="*/ 4959 w 124"/>
                  <a:gd name="T23" fmla="*/ 61231 h 110"/>
                  <a:gd name="T24" fmla="*/ 9965 w 124"/>
                  <a:gd name="T25" fmla="*/ 56636 h 110"/>
                  <a:gd name="T26" fmla="*/ 15519 w 124"/>
                  <a:gd name="T27" fmla="*/ 52358 h 110"/>
                  <a:gd name="T28" fmla="*/ 22261 w 124"/>
                  <a:gd name="T29" fmla="*/ 49621 h 110"/>
                  <a:gd name="T30" fmla="*/ 29208 w 124"/>
                  <a:gd name="T31" fmla="*/ 48972 h 110"/>
                  <a:gd name="T32" fmla="*/ 36653 w 124"/>
                  <a:gd name="T33" fmla="*/ 48972 h 110"/>
                  <a:gd name="T34" fmla="*/ 44722 w 124"/>
                  <a:gd name="T35" fmla="*/ 51117 h 110"/>
                  <a:gd name="T36" fmla="*/ 45227 w 124"/>
                  <a:gd name="T37" fmla="*/ 48972 h 110"/>
                  <a:gd name="T38" fmla="*/ 43230 w 124"/>
                  <a:gd name="T39" fmla="*/ 38624 h 110"/>
                  <a:gd name="T40" fmla="*/ 41613 w 124"/>
                  <a:gd name="T41" fmla="*/ 26204 h 110"/>
                  <a:gd name="T42" fmla="*/ 40266 w 124"/>
                  <a:gd name="T43" fmla="*/ 20737 h 110"/>
                  <a:gd name="T44" fmla="*/ 39173 w 124"/>
                  <a:gd name="T45" fmla="*/ 20737 h 110"/>
                  <a:gd name="T46" fmla="*/ 37781 w 124"/>
                  <a:gd name="T47" fmla="*/ 20031 h 110"/>
                  <a:gd name="T48" fmla="*/ 36653 w 124"/>
                  <a:gd name="T49" fmla="*/ 18012 h 110"/>
                  <a:gd name="T50" fmla="*/ 35262 w 124"/>
                  <a:gd name="T51" fmla="*/ 15855 h 110"/>
                  <a:gd name="T52" fmla="*/ 35262 w 124"/>
                  <a:gd name="T53" fmla="*/ 13073 h 110"/>
                  <a:gd name="T54" fmla="*/ 36653 w 124"/>
                  <a:gd name="T55" fmla="*/ 9684 h 110"/>
                  <a:gd name="T56" fmla="*/ 40764 w 124"/>
                  <a:gd name="T57" fmla="*/ 5544 h 110"/>
                  <a:gd name="T58" fmla="*/ 47731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2" name="Freeform 7">
                <a:extLst>
                  <a:ext uri="{FF2B5EF4-FFF2-40B4-BE49-F238E27FC236}">
                    <a16:creationId xmlns:a16="http://schemas.microsoft.com/office/drawing/2014/main" id="{FFB2FDAD-A81C-8D43-B060-C8CD3D0A12E8}"/>
                  </a:ext>
                </a:extLst>
              </p:cNvPr>
              <p:cNvSpPr>
                <a:spLocks/>
              </p:cNvSpPr>
              <p:nvPr userDrawn="1"/>
            </p:nvSpPr>
            <p:spPr bwMode="ltGray">
              <a:xfrm rot="12185230" flipV="1">
                <a:off x="3978" y="974"/>
                <a:ext cx="245" cy="347"/>
              </a:xfrm>
              <a:custGeom>
                <a:avLst/>
                <a:gdLst>
                  <a:gd name="T0" fmla="*/ 0 w 109"/>
                  <a:gd name="T1" fmla="*/ 0 h 156"/>
                  <a:gd name="T2" fmla="*/ 3214 w 109"/>
                  <a:gd name="T3" fmla="*/ 485 h 156"/>
                  <a:gd name="T4" fmla="*/ 11585 w 109"/>
                  <a:gd name="T5" fmla="*/ 2885 h 156"/>
                  <a:gd name="T6" fmla="*/ 24100 w 109"/>
                  <a:gd name="T7" fmla="*/ 7243 h 156"/>
                  <a:gd name="T8" fmla="*/ 37624 w 109"/>
                  <a:gd name="T9" fmla="*/ 14274 h 156"/>
                  <a:gd name="T10" fmla="*/ 50668 w 109"/>
                  <a:gd name="T11" fmla="*/ 26412 h 156"/>
                  <a:gd name="T12" fmla="*/ 62637 w 109"/>
                  <a:gd name="T13" fmla="*/ 42525 h 156"/>
                  <a:gd name="T14" fmla="*/ 69881 w 109"/>
                  <a:gd name="T15" fmla="*/ 64702 h 156"/>
                  <a:gd name="T16" fmla="*/ 71030 w 109"/>
                  <a:gd name="T17" fmla="*/ 93492 h 156"/>
                  <a:gd name="T18" fmla="*/ 68326 w 109"/>
                  <a:gd name="T19" fmla="*/ 93492 h 156"/>
                  <a:gd name="T20" fmla="*/ 64601 w 109"/>
                  <a:gd name="T21" fmla="*/ 93492 h 156"/>
                  <a:gd name="T22" fmla="*/ 60596 w 109"/>
                  <a:gd name="T23" fmla="*/ 93492 h 156"/>
                  <a:gd name="T24" fmla="*/ 56847 w 109"/>
                  <a:gd name="T25" fmla="*/ 92415 h 156"/>
                  <a:gd name="T26" fmla="*/ 52736 w 109"/>
                  <a:gd name="T27" fmla="*/ 91579 h 156"/>
                  <a:gd name="T28" fmla="*/ 48092 w 109"/>
                  <a:gd name="T29" fmla="*/ 90015 h 156"/>
                  <a:gd name="T30" fmla="*/ 42904 w 109"/>
                  <a:gd name="T31" fmla="*/ 86957 h 156"/>
                  <a:gd name="T32" fmla="*/ 37624 w 109"/>
                  <a:gd name="T33" fmla="*/ 83211 h 156"/>
                  <a:gd name="T34" fmla="*/ 34430 w 109"/>
                  <a:gd name="T35" fmla="*/ 75479 h 156"/>
                  <a:gd name="T36" fmla="*/ 34430 w 109"/>
                  <a:gd name="T37" fmla="*/ 66484 h 156"/>
                  <a:gd name="T38" fmla="*/ 36496 w 109"/>
                  <a:gd name="T39" fmla="*/ 57682 h 156"/>
                  <a:gd name="T40" fmla="*/ 38544 w 109"/>
                  <a:gd name="T41" fmla="*/ 47984 h 156"/>
                  <a:gd name="T42" fmla="*/ 36496 w 109"/>
                  <a:gd name="T43" fmla="*/ 37187 h 156"/>
                  <a:gd name="T44" fmla="*/ 31320 w 109"/>
                  <a:gd name="T45" fmla="*/ 25932 h 156"/>
                  <a:gd name="T46" fmla="*/ 20234 w 109"/>
                  <a:gd name="T47" fmla="*/ 13655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3" name="Freeform 8">
                <a:extLst>
                  <a:ext uri="{FF2B5EF4-FFF2-40B4-BE49-F238E27FC236}">
                    <a16:creationId xmlns:a16="http://schemas.microsoft.com/office/drawing/2014/main" id="{7CD12E51-4305-294F-BFF5-58D86AEB1A1B}"/>
                  </a:ext>
                </a:extLst>
              </p:cNvPr>
              <p:cNvSpPr>
                <a:spLocks/>
              </p:cNvSpPr>
              <p:nvPr userDrawn="1"/>
            </p:nvSpPr>
            <p:spPr bwMode="ltGray">
              <a:xfrm rot="12185230" flipV="1">
                <a:off x="3842" y="2207"/>
                <a:ext cx="103" cy="209"/>
              </a:xfrm>
              <a:custGeom>
                <a:avLst/>
                <a:gdLst>
                  <a:gd name="T0" fmla="*/ 19534 w 46"/>
                  <a:gd name="T1" fmla="*/ 0 h 94"/>
                  <a:gd name="T2" fmla="*/ 12721 w 46"/>
                  <a:gd name="T3" fmla="*/ 22612 h 94"/>
                  <a:gd name="T4" fmla="*/ 9577 w 46"/>
                  <a:gd name="T5" fmla="*/ 37115 h 94"/>
                  <a:gd name="T6" fmla="*/ 7040 w 46"/>
                  <a:gd name="T7" fmla="*/ 47221 h 94"/>
                  <a:gd name="T8" fmla="*/ 0 w 46"/>
                  <a:gd name="T9" fmla="*/ 56188 h 94"/>
                  <a:gd name="T10" fmla="*/ 7546 w 46"/>
                  <a:gd name="T11" fmla="*/ 52639 h 94"/>
                  <a:gd name="T12" fmla="*/ 14630 w 46"/>
                  <a:gd name="T13" fmla="*/ 47823 h 94"/>
                  <a:gd name="T14" fmla="*/ 20311 w 46"/>
                  <a:gd name="T15" fmla="*/ 41086 h 94"/>
                  <a:gd name="T16" fmla="*/ 25439 w 46"/>
                  <a:gd name="T17" fmla="*/ 34060 h 94"/>
                  <a:gd name="T18" fmla="*/ 28484 w 46"/>
                  <a:gd name="T19" fmla="*/ 26350 h 94"/>
                  <a:gd name="T20" fmla="*/ 29109 w 46"/>
                  <a:gd name="T21" fmla="*/ 17981 h 94"/>
                  <a:gd name="T22" fmla="*/ 26446 w 46"/>
                  <a:gd name="T23" fmla="*/ 8794 h 94"/>
                  <a:gd name="T24" fmla="*/ 19534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4" name="Freeform 9">
                <a:extLst>
                  <a:ext uri="{FF2B5EF4-FFF2-40B4-BE49-F238E27FC236}">
                    <a16:creationId xmlns:a16="http://schemas.microsoft.com/office/drawing/2014/main" id="{79BBDD6A-5805-AD4C-B050-A6F561B2318C}"/>
                  </a:ext>
                </a:extLst>
              </p:cNvPr>
              <p:cNvSpPr>
                <a:spLocks/>
              </p:cNvSpPr>
              <p:nvPr userDrawn="1"/>
            </p:nvSpPr>
            <p:spPr bwMode="ltGray">
              <a:xfrm rot="12185230" flipV="1">
                <a:off x="3892" y="1324"/>
                <a:ext cx="120" cy="90"/>
              </a:xfrm>
              <a:custGeom>
                <a:avLst/>
                <a:gdLst>
                  <a:gd name="T0" fmla="*/ 0 w 54"/>
                  <a:gd name="T1" fmla="*/ 0 h 40"/>
                  <a:gd name="T2" fmla="*/ 484 w 54"/>
                  <a:gd name="T3" fmla="*/ 639 h 40"/>
                  <a:gd name="T4" fmla="*/ 3467 w 54"/>
                  <a:gd name="T5" fmla="*/ 2077 h 40"/>
                  <a:gd name="T6" fmla="*/ 7704 w 54"/>
                  <a:gd name="T7" fmla="*/ 5310 h 40"/>
                  <a:gd name="T8" fmla="*/ 12509 w 54"/>
                  <a:gd name="T9" fmla="*/ 7893 h 40"/>
                  <a:gd name="T10" fmla="*/ 17120 w 54"/>
                  <a:gd name="T11" fmla="*/ 9968 h 40"/>
                  <a:gd name="T12" fmla="*/ 22529 w 54"/>
                  <a:gd name="T13" fmla="*/ 11198 h 40"/>
                  <a:gd name="T14" fmla="*/ 27313 w 54"/>
                  <a:gd name="T15" fmla="*/ 11948 h 40"/>
                  <a:gd name="T16" fmla="*/ 32142 w 54"/>
                  <a:gd name="T17" fmla="*/ 10514 h 40"/>
                  <a:gd name="T18" fmla="*/ 31527 w 54"/>
                  <a:gd name="T19" fmla="*/ 16382 h 40"/>
                  <a:gd name="T20" fmla="*/ 29749 w 54"/>
                  <a:gd name="T21" fmla="*/ 21688 h 40"/>
                  <a:gd name="T22" fmla="*/ 26238 w 54"/>
                  <a:gd name="T23" fmla="*/ 25196 h 40"/>
                  <a:gd name="T24" fmla="*/ 21907 w 54"/>
                  <a:gd name="T25" fmla="*/ 26345 h 40"/>
                  <a:gd name="T26" fmla="*/ 16638 w 54"/>
                  <a:gd name="T27" fmla="*/ 25733 h 40"/>
                  <a:gd name="T28" fmla="*/ 11216 w 54"/>
                  <a:gd name="T29" fmla="*/ 21040 h 40"/>
                  <a:gd name="T30" fmla="*/ 5907 w 54"/>
                  <a:gd name="T31" fmla="*/ 13102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45" name="Freeform 10">
                <a:extLst>
                  <a:ext uri="{FF2B5EF4-FFF2-40B4-BE49-F238E27FC236}">
                    <a16:creationId xmlns:a16="http://schemas.microsoft.com/office/drawing/2014/main" id="{B2372ECB-8C55-234B-AE5E-C69617FEA893}"/>
                  </a:ext>
                </a:extLst>
              </p:cNvPr>
              <p:cNvSpPr>
                <a:spLocks/>
              </p:cNvSpPr>
              <p:nvPr userDrawn="1"/>
            </p:nvSpPr>
            <p:spPr bwMode="ltGray">
              <a:xfrm rot="12185230" flipV="1">
                <a:off x="3010" y="2344"/>
                <a:ext cx="330" cy="2059"/>
              </a:xfrm>
              <a:custGeom>
                <a:avLst/>
                <a:gdLst>
                  <a:gd name="T0" fmla="*/ 0 w 149"/>
                  <a:gd name="T1" fmla="*/ 0 h 704"/>
                  <a:gd name="T2" fmla="*/ 3409 w 149"/>
                  <a:gd name="T3" fmla="*/ 33146 h 704"/>
                  <a:gd name="T4" fmla="*/ 9211 w 149"/>
                  <a:gd name="T5" fmla="*/ 75156 h 704"/>
                  <a:gd name="T6" fmla="*/ 16143 w 149"/>
                  <a:gd name="T7" fmla="*/ 128421 h 704"/>
                  <a:gd name="T8" fmla="*/ 23824 w 149"/>
                  <a:gd name="T9" fmla="*/ 197717 h 704"/>
                  <a:gd name="T10" fmla="*/ 33419 w 149"/>
                  <a:gd name="T11" fmla="*/ 283531 h 704"/>
                  <a:gd name="T12" fmla="*/ 42371 w 149"/>
                  <a:gd name="T13" fmla="*/ 375595 h 704"/>
                  <a:gd name="T14" fmla="*/ 51004 w 149"/>
                  <a:gd name="T15" fmla="*/ 481323 h 704"/>
                  <a:gd name="T16" fmla="*/ 57719 w 149"/>
                  <a:gd name="T17" fmla="*/ 603960 h 704"/>
                  <a:gd name="T18" fmla="*/ 64793 w 149"/>
                  <a:gd name="T19" fmla="*/ 734273 h 704"/>
                  <a:gd name="T20" fmla="*/ 69486 w 149"/>
                  <a:gd name="T21" fmla="*/ 884481 h 704"/>
                  <a:gd name="T22" fmla="*/ 71896 w 149"/>
                  <a:gd name="T23" fmla="*/ 1049049 h 704"/>
                  <a:gd name="T24" fmla="*/ 72950 w 149"/>
                  <a:gd name="T25" fmla="*/ 1221078 h 704"/>
                  <a:gd name="T26" fmla="*/ 69486 w 149"/>
                  <a:gd name="T27" fmla="*/ 1413287 h 704"/>
                  <a:gd name="T28" fmla="*/ 63041 w 149"/>
                  <a:gd name="T29" fmla="*/ 1616786 h 704"/>
                  <a:gd name="T30" fmla="*/ 53338 w 149"/>
                  <a:gd name="T31" fmla="*/ 1830787 h 704"/>
                  <a:gd name="T32" fmla="*/ 38688 w 149"/>
                  <a:gd name="T33" fmla="*/ 2066628 h 704"/>
                  <a:gd name="T34" fmla="*/ 22422 w 149"/>
                  <a:gd name="T35" fmla="*/ 2333923 h 704"/>
                  <a:gd name="T36" fmla="*/ 12243 w 149"/>
                  <a:gd name="T37" fmla="*/ 2581296 h 704"/>
                  <a:gd name="T38" fmla="*/ 5803 w 149"/>
                  <a:gd name="T39" fmla="*/ 2809661 h 704"/>
                  <a:gd name="T40" fmla="*/ 3409 w 149"/>
                  <a:gd name="T41" fmla="*/ 3029394 h 704"/>
                  <a:gd name="T42" fmla="*/ 3409 w 149"/>
                  <a:gd name="T43" fmla="*/ 3238292 h 704"/>
                  <a:gd name="T44" fmla="*/ 4737 w 149"/>
                  <a:gd name="T45" fmla="*/ 3432406 h 704"/>
                  <a:gd name="T46" fmla="*/ 7094 w 149"/>
                  <a:gd name="T47" fmla="*/ 3602759 h 704"/>
                  <a:gd name="T48" fmla="*/ 8157 w 149"/>
                  <a:gd name="T49" fmla="*/ 3769228 h 704"/>
                  <a:gd name="T50" fmla="*/ 23824 w 149"/>
                  <a:gd name="T51" fmla="*/ 3683387 h 704"/>
                  <a:gd name="T52" fmla="*/ 22422 w 149"/>
                  <a:gd name="T53" fmla="*/ 3640806 h 704"/>
                  <a:gd name="T54" fmla="*/ 20881 w 149"/>
                  <a:gd name="T55" fmla="*/ 3518167 h 704"/>
                  <a:gd name="T56" fmla="*/ 19131 w 149"/>
                  <a:gd name="T57" fmla="*/ 3329681 h 704"/>
                  <a:gd name="T58" fmla="*/ 20400 w 149"/>
                  <a:gd name="T59" fmla="*/ 3078854 h 704"/>
                  <a:gd name="T60" fmla="*/ 23824 w 149"/>
                  <a:gd name="T61" fmla="*/ 2779012 h 704"/>
                  <a:gd name="T62" fmla="*/ 33419 w 149"/>
                  <a:gd name="T63" fmla="*/ 2436648 h 704"/>
                  <a:gd name="T64" fmla="*/ 49659 w 149"/>
                  <a:gd name="T65" fmla="*/ 2066628 h 704"/>
                  <a:gd name="T66" fmla="*/ 74711 w 149"/>
                  <a:gd name="T67" fmla="*/ 1675029 h 704"/>
                  <a:gd name="T68" fmla="*/ 82868 w 149"/>
                  <a:gd name="T69" fmla="*/ 1493916 h 704"/>
                  <a:gd name="T70" fmla="*/ 86283 w 149"/>
                  <a:gd name="T71" fmla="*/ 1257502 h 704"/>
                  <a:gd name="T72" fmla="*/ 83448 w 149"/>
                  <a:gd name="T73" fmla="*/ 984655 h 704"/>
                  <a:gd name="T74" fmla="*/ 75765 w 149"/>
                  <a:gd name="T75" fmla="*/ 717360 h 704"/>
                  <a:gd name="T76" fmla="*/ 63041 w 149"/>
                  <a:gd name="T77" fmla="*/ 455627 h 704"/>
                  <a:gd name="T78" fmla="*/ 46727 w 149"/>
                  <a:gd name="T79" fmla="*/ 236048 h 704"/>
                  <a:gd name="T80" fmla="*/ 25355 w 149"/>
                  <a:gd name="T81" fmla="*/ 7515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6" name="Freeform 11">
              <a:extLst>
                <a:ext uri="{FF2B5EF4-FFF2-40B4-BE49-F238E27FC236}">
                  <a16:creationId xmlns:a16="http://schemas.microsoft.com/office/drawing/2014/main" id="{1EE4FDDF-F576-2F4D-82FE-C954B785A0FB}"/>
                </a:ext>
              </a:extLst>
            </p:cNvPr>
            <p:cNvSpPr>
              <a:spLocks/>
            </p:cNvSpPr>
            <p:nvPr userDrawn="1"/>
          </p:nvSpPr>
          <p:spPr bwMode="ltGray">
            <a:xfrm rot="373331" flipH="1">
              <a:off x="22" y="1957"/>
              <a:ext cx="323" cy="649"/>
            </a:xfrm>
            <a:custGeom>
              <a:avLst/>
              <a:gdLst>
                <a:gd name="T0" fmla="*/ 154404 w 128"/>
                <a:gd name="T1" fmla="*/ 0 h 217"/>
                <a:gd name="T2" fmla="*/ 172737 w 128"/>
                <a:gd name="T3" fmla="*/ 57917 h 217"/>
                <a:gd name="T4" fmla="*/ 189000 w 128"/>
                <a:gd name="T5" fmla="*/ 173217 h 217"/>
                <a:gd name="T6" fmla="*/ 201883 w 128"/>
                <a:gd name="T7" fmla="*/ 321396 h 217"/>
                <a:gd name="T8" fmla="*/ 210485 w 128"/>
                <a:gd name="T9" fmla="*/ 498949 h 217"/>
                <a:gd name="T10" fmla="*/ 208620 w 128"/>
                <a:gd name="T11" fmla="*/ 710718 h 217"/>
                <a:gd name="T12" fmla="*/ 190815 w 128"/>
                <a:gd name="T13" fmla="*/ 928907 h 217"/>
                <a:gd name="T14" fmla="*/ 154404 w 128"/>
                <a:gd name="T15" fmla="*/ 1157903 h 217"/>
                <a:gd name="T16" fmla="*/ 98323 w 128"/>
                <a:gd name="T17" fmla="*/ 1389036 h 217"/>
                <a:gd name="T18" fmla="*/ 80859 w 128"/>
                <a:gd name="T19" fmla="*/ 1363193 h 217"/>
                <a:gd name="T20" fmla="*/ 62526 w 128"/>
                <a:gd name="T21" fmla="*/ 1344070 h 217"/>
                <a:gd name="T22" fmla="*/ 43065 w 128"/>
                <a:gd name="T23" fmla="*/ 1311752 h 217"/>
                <a:gd name="T24" fmla="*/ 26082 w 128"/>
                <a:gd name="T25" fmla="*/ 1285911 h 217"/>
                <a:gd name="T26" fmla="*/ 12887 w 128"/>
                <a:gd name="T27" fmla="*/ 1254613 h 217"/>
                <a:gd name="T28" fmla="*/ 3356 w 128"/>
                <a:gd name="T29" fmla="*/ 1215819 h 217"/>
                <a:gd name="T30" fmla="*/ 0 w 128"/>
                <a:gd name="T31" fmla="*/ 1170856 h 217"/>
                <a:gd name="T32" fmla="*/ 2024 w 128"/>
                <a:gd name="T33" fmla="*/ 1138537 h 217"/>
                <a:gd name="T34" fmla="*/ 21371 w 128"/>
                <a:gd name="T35" fmla="*/ 1093562 h 217"/>
                <a:gd name="T36" fmla="*/ 47484 w 128"/>
                <a:gd name="T37" fmla="*/ 1032033 h 217"/>
                <a:gd name="T38" fmla="*/ 75617 w 128"/>
                <a:gd name="T39" fmla="*/ 961226 h 217"/>
                <a:gd name="T40" fmla="*/ 103564 w 128"/>
                <a:gd name="T41" fmla="*/ 858092 h 217"/>
                <a:gd name="T42" fmla="*/ 129629 w 128"/>
                <a:gd name="T43" fmla="*/ 717112 h 217"/>
                <a:gd name="T44" fmla="*/ 149789 w 128"/>
                <a:gd name="T45" fmla="*/ 531026 h 217"/>
                <a:gd name="T46" fmla="*/ 159512 w 128"/>
                <a:gd name="T47" fmla="*/ 295552 h 217"/>
                <a:gd name="T48" fmla="*/ 154404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7" name="Freeform 12">
              <a:extLst>
                <a:ext uri="{FF2B5EF4-FFF2-40B4-BE49-F238E27FC236}">
                  <a16:creationId xmlns:a16="http://schemas.microsoft.com/office/drawing/2014/main" id="{BF968DBD-8002-BC41-995B-91387A3B9721}"/>
                </a:ext>
              </a:extLst>
            </p:cNvPr>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8" name="Freeform 13">
              <a:extLst>
                <a:ext uri="{FF2B5EF4-FFF2-40B4-BE49-F238E27FC236}">
                  <a16:creationId xmlns:a16="http://schemas.microsoft.com/office/drawing/2014/main" id="{14FDC939-5995-E44C-9FE2-A5F9F0098C45}"/>
                </a:ext>
              </a:extLst>
            </p:cNvPr>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9" name="Freeform 14">
              <a:extLst>
                <a:ext uri="{FF2B5EF4-FFF2-40B4-BE49-F238E27FC236}">
                  <a16:creationId xmlns:a16="http://schemas.microsoft.com/office/drawing/2014/main" id="{38737A2F-644D-CD4C-BA67-973FC0696F49}"/>
                </a:ext>
              </a:extLst>
            </p:cNvPr>
            <p:cNvSpPr>
              <a:spLocks/>
            </p:cNvSpPr>
            <p:nvPr userDrawn="1"/>
          </p:nvSpPr>
          <p:spPr bwMode="ltGray">
            <a:xfrm rot="373331" flipH="1">
              <a:off x="898" y="2855"/>
              <a:ext cx="354" cy="464"/>
            </a:xfrm>
            <a:custGeom>
              <a:avLst/>
              <a:gdLst>
                <a:gd name="T0" fmla="*/ 527124 w 117"/>
                <a:gd name="T1" fmla="*/ 0 h 132"/>
                <a:gd name="T2" fmla="*/ 0 w 117"/>
                <a:gd name="T3" fmla="*/ 582759 h 132"/>
                <a:gd name="T4" fmla="*/ 20771 w 117"/>
                <a:gd name="T5" fmla="*/ 603826 h 132"/>
                <a:gd name="T6" fmla="*/ 97386 w 117"/>
                <a:gd name="T7" fmla="*/ 677271 h 132"/>
                <a:gd name="T8" fmla="*/ 204137 w 117"/>
                <a:gd name="T9" fmla="*/ 841587 h 132"/>
                <a:gd name="T10" fmla="*/ 323072 w 117"/>
                <a:gd name="T11" fmla="*/ 1094235 h 132"/>
                <a:gd name="T12" fmla="*/ 464279 w 117"/>
                <a:gd name="T13" fmla="*/ 1445230 h 132"/>
                <a:gd name="T14" fmla="*/ 590082 w 117"/>
                <a:gd name="T15" fmla="*/ 1863899 h 132"/>
                <a:gd name="T16" fmla="*/ 717355 w 117"/>
                <a:gd name="T17" fmla="*/ 2399481 h 132"/>
                <a:gd name="T18" fmla="*/ 814660 w 117"/>
                <a:gd name="T19" fmla="*/ 3076752 h 132"/>
                <a:gd name="T20" fmla="*/ 821534 w 117"/>
                <a:gd name="T21" fmla="*/ 2797688 h 132"/>
                <a:gd name="T22" fmla="*/ 807876 w 117"/>
                <a:gd name="T23" fmla="*/ 2493993 h 132"/>
                <a:gd name="T24" fmla="*/ 758679 w 117"/>
                <a:gd name="T25" fmla="*/ 2095786 h 132"/>
                <a:gd name="T26" fmla="*/ 696503 w 117"/>
                <a:gd name="T27" fmla="*/ 1724344 h 132"/>
                <a:gd name="T28" fmla="*/ 624510 w 117"/>
                <a:gd name="T29" fmla="*/ 1352409 h 132"/>
                <a:gd name="T30" fmla="*/ 547677 w 117"/>
                <a:gd name="T31" fmla="*/ 1047072 h 132"/>
                <a:gd name="T32" fmla="*/ 471147 w 117"/>
                <a:gd name="T33" fmla="*/ 841587 h 132"/>
                <a:gd name="T34" fmla="*/ 405947 w 117"/>
                <a:gd name="T35" fmla="*/ 743244 h 132"/>
                <a:gd name="T36" fmla="*/ 484805 w 117"/>
                <a:gd name="T37" fmla="*/ 677271 h 132"/>
                <a:gd name="T38" fmla="*/ 554800 w 117"/>
                <a:gd name="T39" fmla="*/ 648865 h 132"/>
                <a:gd name="T40" fmla="*/ 624510 w 117"/>
                <a:gd name="T41" fmla="*/ 603826 h 132"/>
                <a:gd name="T42" fmla="*/ 689710 w 117"/>
                <a:gd name="T43" fmla="*/ 582759 h 132"/>
                <a:gd name="T44" fmla="*/ 738157 w 117"/>
                <a:gd name="T45" fmla="*/ 556526 h 132"/>
                <a:gd name="T46" fmla="*/ 765720 w 117"/>
                <a:gd name="T47" fmla="*/ 511476 h 132"/>
                <a:gd name="T48" fmla="*/ 794134 w 117"/>
                <a:gd name="T49" fmla="*/ 490546 h 132"/>
                <a:gd name="T50" fmla="*/ 801011 w 117"/>
                <a:gd name="T51" fmla="*/ 490546 h 132"/>
                <a:gd name="T52" fmla="*/ 527124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 name="Freeform 15">
              <a:extLst>
                <a:ext uri="{FF2B5EF4-FFF2-40B4-BE49-F238E27FC236}">
                  <a16:creationId xmlns:a16="http://schemas.microsoft.com/office/drawing/2014/main" id="{A79E7FF6-404F-E641-8F98-A9E1C35513B5}"/>
                </a:ext>
              </a:extLst>
            </p:cNvPr>
            <p:cNvSpPr>
              <a:spLocks/>
            </p:cNvSpPr>
            <p:nvPr userDrawn="1"/>
          </p:nvSpPr>
          <p:spPr bwMode="ltGray">
            <a:xfrm rot="373331" flipH="1">
              <a:off x="799" y="2979"/>
              <a:ext cx="87" cy="274"/>
            </a:xfrm>
            <a:custGeom>
              <a:avLst/>
              <a:gdLst>
                <a:gd name="T0" fmla="*/ 190269 w 29"/>
                <a:gd name="T1" fmla="*/ 0 h 77"/>
                <a:gd name="T2" fmla="*/ 150903 w 29"/>
                <a:gd name="T3" fmla="*/ 0 h 77"/>
                <a:gd name="T4" fmla="*/ 104976 w 29"/>
                <a:gd name="T5" fmla="*/ 101476 h 77"/>
                <a:gd name="T6" fmla="*/ 59049 w 29"/>
                <a:gd name="T7" fmla="*/ 231697 h 77"/>
                <a:gd name="T8" fmla="*/ 26244 w 29"/>
                <a:gd name="T9" fmla="*/ 491278 h 77"/>
                <a:gd name="T10" fmla="*/ 6561 w 29"/>
                <a:gd name="T11" fmla="*/ 773616 h 77"/>
                <a:gd name="T12" fmla="*/ 0 w 29"/>
                <a:gd name="T13" fmla="*/ 1134890 h 77"/>
                <a:gd name="T14" fmla="*/ 19683 w 29"/>
                <a:gd name="T15" fmla="*/ 1547271 h 77"/>
                <a:gd name="T16" fmla="*/ 72171 w 29"/>
                <a:gd name="T17" fmla="*/ 1979212 h 77"/>
                <a:gd name="T18" fmla="*/ 98415 w 29"/>
                <a:gd name="T19" fmla="*/ 1366410 h 77"/>
                <a:gd name="T20" fmla="*/ 124659 w 29"/>
                <a:gd name="T21" fmla="*/ 954032 h 77"/>
                <a:gd name="T22" fmla="*/ 150903 w 29"/>
                <a:gd name="T23" fmla="*/ 564230 h 77"/>
                <a:gd name="T24" fmla="*/ 190269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1" name="Freeform 16">
              <a:extLst>
                <a:ext uri="{FF2B5EF4-FFF2-40B4-BE49-F238E27FC236}">
                  <a16:creationId xmlns:a16="http://schemas.microsoft.com/office/drawing/2014/main" id="{FD74A4E1-748C-394E-A773-B2166926D574}"/>
                </a:ext>
              </a:extLst>
            </p:cNvPr>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nvGrpSpPr>
            <p:cNvPr id="12" name="Group 17">
              <a:extLst>
                <a:ext uri="{FF2B5EF4-FFF2-40B4-BE49-F238E27FC236}">
                  <a16:creationId xmlns:a16="http://schemas.microsoft.com/office/drawing/2014/main" id="{F3450EF3-707E-DF41-A2EE-A8CA25B855CF}"/>
                </a:ext>
              </a:extLst>
            </p:cNvPr>
            <p:cNvGrpSpPr>
              <a:grpSpLocks/>
            </p:cNvGrpSpPr>
            <p:nvPr userDrawn="1"/>
          </p:nvGrpSpPr>
          <p:grpSpPr bwMode="auto">
            <a:xfrm rot="3220060">
              <a:off x="2636" y="751"/>
              <a:ext cx="569" cy="636"/>
              <a:chOff x="1727" y="866"/>
              <a:chExt cx="129" cy="157"/>
            </a:xfrm>
          </p:grpSpPr>
          <p:sp>
            <p:nvSpPr>
              <p:cNvPr id="36" name="Freeform 18">
                <a:extLst>
                  <a:ext uri="{FF2B5EF4-FFF2-40B4-BE49-F238E27FC236}">
                    <a16:creationId xmlns:a16="http://schemas.microsoft.com/office/drawing/2014/main" id="{10415BBD-76F5-4244-AF23-B9D19C551FF6}"/>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7" name="Freeform 19">
                <a:extLst>
                  <a:ext uri="{FF2B5EF4-FFF2-40B4-BE49-F238E27FC236}">
                    <a16:creationId xmlns:a16="http://schemas.microsoft.com/office/drawing/2014/main" id="{B7A71ABB-7582-4540-98A9-789A2F3FA569}"/>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8" name="Freeform 20">
                <a:extLst>
                  <a:ext uri="{FF2B5EF4-FFF2-40B4-BE49-F238E27FC236}">
                    <a16:creationId xmlns:a16="http://schemas.microsoft.com/office/drawing/2014/main" id="{3FE96D26-BF1E-314F-BE54-FB47523A9E05}"/>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3" name="Group 21">
              <a:extLst>
                <a:ext uri="{FF2B5EF4-FFF2-40B4-BE49-F238E27FC236}">
                  <a16:creationId xmlns:a16="http://schemas.microsoft.com/office/drawing/2014/main" id="{099DB5EE-56C5-0640-96FF-7FD494EA9233}"/>
                </a:ext>
              </a:extLst>
            </p:cNvPr>
            <p:cNvGrpSpPr>
              <a:grpSpLocks/>
            </p:cNvGrpSpPr>
            <p:nvPr userDrawn="1"/>
          </p:nvGrpSpPr>
          <p:grpSpPr bwMode="auto">
            <a:xfrm rot="-6691250">
              <a:off x="3643" y="129"/>
              <a:ext cx="356" cy="608"/>
              <a:chOff x="1727" y="866"/>
              <a:chExt cx="129" cy="157"/>
            </a:xfrm>
          </p:grpSpPr>
          <p:sp>
            <p:nvSpPr>
              <p:cNvPr id="33" name="Freeform 22">
                <a:extLst>
                  <a:ext uri="{FF2B5EF4-FFF2-40B4-BE49-F238E27FC236}">
                    <a16:creationId xmlns:a16="http://schemas.microsoft.com/office/drawing/2014/main" id="{EB5B9B56-DC3C-BA45-A66F-BEF57A0E5F81}"/>
                  </a:ext>
                </a:extLst>
              </p:cNvPr>
              <p:cNvSpPr>
                <a:spLocks/>
              </p:cNvSpPr>
              <p:nvPr userDrawn="1"/>
            </p:nvSpPr>
            <p:spPr bwMode="ltGray">
              <a:xfrm>
                <a:off x="1730"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4" name="Freeform 23">
                <a:extLst>
                  <a:ext uri="{FF2B5EF4-FFF2-40B4-BE49-F238E27FC236}">
                    <a16:creationId xmlns:a16="http://schemas.microsoft.com/office/drawing/2014/main" id="{20091EF4-CA9A-664D-8826-C94DCF52A4A0}"/>
                  </a:ext>
                </a:extLst>
              </p:cNvPr>
              <p:cNvSpPr>
                <a:spLocks/>
              </p:cNvSpPr>
              <p:nvPr userDrawn="1"/>
            </p:nvSpPr>
            <p:spPr bwMode="ltGray">
              <a:xfrm>
                <a:off x="1788"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5" name="Freeform 24">
                <a:extLst>
                  <a:ext uri="{FF2B5EF4-FFF2-40B4-BE49-F238E27FC236}">
                    <a16:creationId xmlns:a16="http://schemas.microsoft.com/office/drawing/2014/main" id="{CB97AC58-423B-0B4E-9C0A-741F153020C1}"/>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4" name="Group 25">
              <a:extLst>
                <a:ext uri="{FF2B5EF4-FFF2-40B4-BE49-F238E27FC236}">
                  <a16:creationId xmlns:a16="http://schemas.microsoft.com/office/drawing/2014/main" id="{7754EB6E-9780-914D-807F-10E0EF299F75}"/>
                </a:ext>
              </a:extLst>
            </p:cNvPr>
            <p:cNvGrpSpPr>
              <a:grpSpLocks/>
            </p:cNvGrpSpPr>
            <p:nvPr userDrawn="1"/>
          </p:nvGrpSpPr>
          <p:grpSpPr bwMode="auto">
            <a:xfrm rot="8524840">
              <a:off x="673" y="3302"/>
              <a:ext cx="500" cy="504"/>
              <a:chOff x="1727" y="866"/>
              <a:chExt cx="129" cy="157"/>
            </a:xfrm>
          </p:grpSpPr>
          <p:sp>
            <p:nvSpPr>
              <p:cNvPr id="30" name="Freeform 26">
                <a:extLst>
                  <a:ext uri="{FF2B5EF4-FFF2-40B4-BE49-F238E27FC236}">
                    <a16:creationId xmlns:a16="http://schemas.microsoft.com/office/drawing/2014/main" id="{C6597C9E-A77A-4243-8EE2-D5C22CE6FCDC}"/>
                  </a:ext>
                </a:extLst>
              </p:cNvPr>
              <p:cNvSpPr>
                <a:spLocks/>
              </p:cNvSpPr>
              <p:nvPr userDrawn="1"/>
            </p:nvSpPr>
            <p:spPr bwMode="ltGray">
              <a:xfrm>
                <a:off x="1727" y="867"/>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1" name="Freeform 27">
                <a:extLst>
                  <a:ext uri="{FF2B5EF4-FFF2-40B4-BE49-F238E27FC236}">
                    <a16:creationId xmlns:a16="http://schemas.microsoft.com/office/drawing/2014/main" id="{62D05CEF-DA98-1646-AAB7-5C9D22C96C78}"/>
                  </a:ext>
                </a:extLst>
              </p:cNvPr>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32" name="Freeform 28">
                <a:extLst>
                  <a:ext uri="{FF2B5EF4-FFF2-40B4-BE49-F238E27FC236}">
                    <a16:creationId xmlns:a16="http://schemas.microsoft.com/office/drawing/2014/main" id="{31EE9E80-82D1-604B-8185-1613D2CEEEFE}"/>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5" name="Group 29">
              <a:extLst>
                <a:ext uri="{FF2B5EF4-FFF2-40B4-BE49-F238E27FC236}">
                  <a16:creationId xmlns:a16="http://schemas.microsoft.com/office/drawing/2014/main" id="{5081F9AB-78D8-A647-B5CC-12EF285BBE07}"/>
                </a:ext>
              </a:extLst>
            </p:cNvPr>
            <p:cNvGrpSpPr>
              <a:grpSpLocks/>
            </p:cNvGrpSpPr>
            <p:nvPr userDrawn="1"/>
          </p:nvGrpSpPr>
          <p:grpSpPr bwMode="auto">
            <a:xfrm rot="4106450" flipH="1">
              <a:off x="404" y="272"/>
              <a:ext cx="708" cy="891"/>
              <a:chOff x="1727" y="866"/>
              <a:chExt cx="129" cy="157"/>
            </a:xfrm>
          </p:grpSpPr>
          <p:sp>
            <p:nvSpPr>
              <p:cNvPr id="27" name="Freeform 30">
                <a:extLst>
                  <a:ext uri="{FF2B5EF4-FFF2-40B4-BE49-F238E27FC236}">
                    <a16:creationId xmlns:a16="http://schemas.microsoft.com/office/drawing/2014/main" id="{F865DD79-6E97-F041-B2AD-E483239CAEDC}"/>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8" name="Freeform 31">
                <a:extLst>
                  <a:ext uri="{FF2B5EF4-FFF2-40B4-BE49-F238E27FC236}">
                    <a16:creationId xmlns:a16="http://schemas.microsoft.com/office/drawing/2014/main" id="{79471D1C-B1B9-574F-AE5F-EB60E75286D0}"/>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9" name="Freeform 32">
                <a:extLst>
                  <a:ext uri="{FF2B5EF4-FFF2-40B4-BE49-F238E27FC236}">
                    <a16:creationId xmlns:a16="http://schemas.microsoft.com/office/drawing/2014/main" id="{D3F3AAEF-7CB7-CC4A-8BEE-68AEB6B50694}"/>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6" name="Group 33">
              <a:extLst>
                <a:ext uri="{FF2B5EF4-FFF2-40B4-BE49-F238E27FC236}">
                  <a16:creationId xmlns:a16="http://schemas.microsoft.com/office/drawing/2014/main" id="{F0EA5D75-8C22-8E4E-9E12-8231D16325E1}"/>
                </a:ext>
              </a:extLst>
            </p:cNvPr>
            <p:cNvGrpSpPr>
              <a:grpSpLocks/>
            </p:cNvGrpSpPr>
            <p:nvPr userDrawn="1"/>
          </p:nvGrpSpPr>
          <p:grpSpPr bwMode="auto">
            <a:xfrm rot="10015322" flipH="1">
              <a:off x="4614" y="2392"/>
              <a:ext cx="708" cy="891"/>
              <a:chOff x="1727" y="866"/>
              <a:chExt cx="129" cy="157"/>
            </a:xfrm>
          </p:grpSpPr>
          <p:sp>
            <p:nvSpPr>
              <p:cNvPr id="24" name="Freeform 34">
                <a:extLst>
                  <a:ext uri="{FF2B5EF4-FFF2-40B4-BE49-F238E27FC236}">
                    <a16:creationId xmlns:a16="http://schemas.microsoft.com/office/drawing/2014/main" id="{1ACFBF40-233A-4345-8492-5FC859C58415}"/>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5" name="Freeform 35">
                <a:extLst>
                  <a:ext uri="{FF2B5EF4-FFF2-40B4-BE49-F238E27FC236}">
                    <a16:creationId xmlns:a16="http://schemas.microsoft.com/office/drawing/2014/main" id="{C0564521-1E3F-B04A-8AB7-015234A0E2BB}"/>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6" name="Freeform 36">
                <a:extLst>
                  <a:ext uri="{FF2B5EF4-FFF2-40B4-BE49-F238E27FC236}">
                    <a16:creationId xmlns:a16="http://schemas.microsoft.com/office/drawing/2014/main" id="{9043DBC8-F8B8-6A41-A841-242A5AED439F}"/>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17" name="Freeform 37">
              <a:extLst>
                <a:ext uri="{FF2B5EF4-FFF2-40B4-BE49-F238E27FC236}">
                  <a16:creationId xmlns:a16="http://schemas.microsoft.com/office/drawing/2014/main" id="{3321FDD9-80D2-EF45-98BD-68976C47E175}"/>
                </a:ext>
              </a:extLst>
            </p:cNvPr>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8" name="Freeform 38">
              <a:extLst>
                <a:ext uri="{FF2B5EF4-FFF2-40B4-BE49-F238E27FC236}">
                  <a16:creationId xmlns:a16="http://schemas.microsoft.com/office/drawing/2014/main" id="{2677D67F-65FA-4D49-B13A-BA44A931A436}"/>
                </a:ext>
              </a:extLst>
            </p:cNvPr>
            <p:cNvSpPr>
              <a:spLocks/>
            </p:cNvSpPr>
            <p:nvPr userDrawn="1"/>
          </p:nvSpPr>
          <p:spPr bwMode="ltGray">
            <a:xfrm rot="9832527" flipV="1">
              <a:off x="2158" y="102"/>
              <a:ext cx="681" cy="593"/>
            </a:xfrm>
            <a:custGeom>
              <a:avLst/>
              <a:gdLst>
                <a:gd name="T0" fmla="*/ 0 w 257"/>
                <a:gd name="T1" fmla="*/ 0 h 237"/>
                <a:gd name="T2" fmla="*/ 0 w 257"/>
                <a:gd name="T3" fmla="*/ 38723 h 237"/>
                <a:gd name="T4" fmla="*/ 7295 w 257"/>
                <a:gd name="T5" fmla="*/ 76785 h 237"/>
                <a:gd name="T6" fmla="*/ 14492 w 257"/>
                <a:gd name="T7" fmla="*/ 115307 h 237"/>
                <a:gd name="T8" fmla="*/ 26681 w 257"/>
                <a:gd name="T9" fmla="*/ 150429 h 237"/>
                <a:gd name="T10" fmla="*/ 44019 w 257"/>
                <a:gd name="T11" fmla="*/ 183072 h 237"/>
                <a:gd name="T12" fmla="*/ 66107 w 257"/>
                <a:gd name="T13" fmla="*/ 216628 h 237"/>
                <a:gd name="T14" fmla="*/ 92733 w 257"/>
                <a:gd name="T15" fmla="*/ 247311 h 237"/>
                <a:gd name="T16" fmla="*/ 123984 w 257"/>
                <a:gd name="T17" fmla="*/ 273110 h 237"/>
                <a:gd name="T18" fmla="*/ 163432 w 257"/>
                <a:gd name="T19" fmla="*/ 297926 h 237"/>
                <a:gd name="T20" fmla="*/ 209035 w 257"/>
                <a:gd name="T21" fmla="*/ 319194 h 237"/>
                <a:gd name="T22" fmla="*/ 257892 w 257"/>
                <a:gd name="T23" fmla="*/ 336366 h 237"/>
                <a:gd name="T24" fmla="*/ 318101 w 257"/>
                <a:gd name="T25" fmla="*/ 349933 h 237"/>
                <a:gd name="T26" fmla="*/ 384201 w 257"/>
                <a:gd name="T27" fmla="*/ 359218 h 237"/>
                <a:gd name="T28" fmla="*/ 456972 w 257"/>
                <a:gd name="T29" fmla="*/ 364127 h 237"/>
                <a:gd name="T30" fmla="*/ 534818 w 257"/>
                <a:gd name="T31" fmla="*/ 362148 h 237"/>
                <a:gd name="T32" fmla="*/ 624848 w 257"/>
                <a:gd name="T33" fmla="*/ 356088 h 237"/>
                <a:gd name="T34" fmla="*/ 544879 w 257"/>
                <a:gd name="T35" fmla="*/ 348631 h 237"/>
                <a:gd name="T36" fmla="*/ 474217 w 257"/>
                <a:gd name="T37" fmla="*/ 337662 h 237"/>
                <a:gd name="T38" fmla="*/ 412707 w 257"/>
                <a:gd name="T39" fmla="*/ 325399 h 237"/>
                <a:gd name="T40" fmla="*/ 359647 w 257"/>
                <a:gd name="T41" fmla="*/ 313122 h 237"/>
                <a:gd name="T42" fmla="*/ 310939 w 257"/>
                <a:gd name="T43" fmla="*/ 296655 h 237"/>
                <a:gd name="T44" fmla="*/ 272384 w 257"/>
                <a:gd name="T45" fmla="*/ 279220 h 237"/>
                <a:gd name="T46" fmla="*/ 235809 w 257"/>
                <a:gd name="T47" fmla="*/ 259574 h 237"/>
                <a:gd name="T48" fmla="*/ 204605 w 257"/>
                <a:gd name="T49" fmla="*/ 238308 h 237"/>
                <a:gd name="T50" fmla="*/ 175171 w 257"/>
                <a:gd name="T51" fmla="*/ 216628 h 237"/>
                <a:gd name="T52" fmla="*/ 148545 w 257"/>
                <a:gd name="T53" fmla="*/ 192124 h 237"/>
                <a:gd name="T54" fmla="*/ 126703 w 257"/>
                <a:gd name="T55" fmla="*/ 164651 h 237"/>
                <a:gd name="T56" fmla="*/ 104530 w 257"/>
                <a:gd name="T57" fmla="*/ 134951 h 237"/>
                <a:gd name="T58" fmla="*/ 79968 w 257"/>
                <a:gd name="T59" fmla="*/ 106222 h 237"/>
                <a:gd name="T60" fmla="*/ 56059 w 257"/>
                <a:gd name="T61" fmla="*/ 72384 h 237"/>
                <a:gd name="T62" fmla="*/ 29378 w 257"/>
                <a:gd name="T63" fmla="*/ 36761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9" name="Freeform 39">
              <a:extLst>
                <a:ext uri="{FF2B5EF4-FFF2-40B4-BE49-F238E27FC236}">
                  <a16:creationId xmlns:a16="http://schemas.microsoft.com/office/drawing/2014/main" id="{18FF8935-2A21-9743-A238-66D7FF788474}"/>
                </a:ext>
              </a:extLst>
            </p:cNvPr>
            <p:cNvSpPr>
              <a:spLocks/>
            </p:cNvSpPr>
            <p:nvPr userDrawn="1"/>
          </p:nvSpPr>
          <p:spPr bwMode="ltGray">
            <a:xfrm rot="9832527" flipV="1">
              <a:off x="1997" y="858"/>
              <a:ext cx="330" cy="278"/>
            </a:xfrm>
            <a:custGeom>
              <a:avLst/>
              <a:gdLst>
                <a:gd name="T0" fmla="*/ 193968 w 124"/>
                <a:gd name="T1" fmla="*/ 0 h 110"/>
                <a:gd name="T2" fmla="*/ 311962 w 124"/>
                <a:gd name="T3" fmla="*/ 179823 h 110"/>
                <a:gd name="T4" fmla="*/ 301577 w 124"/>
                <a:gd name="T5" fmla="*/ 177741 h 110"/>
                <a:gd name="T6" fmla="*/ 269269 w 124"/>
                <a:gd name="T7" fmla="*/ 174559 h 110"/>
                <a:gd name="T8" fmla="*/ 224126 w 124"/>
                <a:gd name="T9" fmla="*/ 167829 h 110"/>
                <a:gd name="T10" fmla="*/ 171254 w 124"/>
                <a:gd name="T11" fmla="*/ 164647 h 110"/>
                <a:gd name="T12" fmla="*/ 113320 w 124"/>
                <a:gd name="T13" fmla="*/ 161255 h 110"/>
                <a:gd name="T14" fmla="*/ 63254 w 124"/>
                <a:gd name="T15" fmla="*/ 163421 h 110"/>
                <a:gd name="T16" fmla="*/ 22677 w 124"/>
                <a:gd name="T17" fmla="*/ 169911 h 110"/>
                <a:gd name="T18" fmla="*/ 0 w 124"/>
                <a:gd name="T19" fmla="*/ 183215 h 110"/>
                <a:gd name="T20" fmla="*/ 10291 w 124"/>
                <a:gd name="T21" fmla="*/ 163421 h 110"/>
                <a:gd name="T22" fmla="*/ 19922 w 124"/>
                <a:gd name="T23" fmla="*/ 148245 h 110"/>
                <a:gd name="T24" fmla="*/ 40428 w 124"/>
                <a:gd name="T25" fmla="*/ 136301 h 110"/>
                <a:gd name="T26" fmla="*/ 63254 w 124"/>
                <a:gd name="T27" fmla="*/ 126376 h 110"/>
                <a:gd name="T28" fmla="*/ 90641 w 124"/>
                <a:gd name="T29" fmla="*/ 119904 h 110"/>
                <a:gd name="T30" fmla="*/ 118278 w 124"/>
                <a:gd name="T31" fmla="*/ 117741 h 110"/>
                <a:gd name="T32" fmla="*/ 148433 w 124"/>
                <a:gd name="T33" fmla="*/ 117741 h 110"/>
                <a:gd name="T34" fmla="*/ 181532 w 124"/>
                <a:gd name="T35" fmla="*/ 123194 h 110"/>
                <a:gd name="T36" fmla="*/ 183280 w 124"/>
                <a:gd name="T37" fmla="*/ 117741 h 110"/>
                <a:gd name="T38" fmla="*/ 175823 w 124"/>
                <a:gd name="T39" fmla="*/ 93507 h 110"/>
                <a:gd name="T40" fmla="*/ 168337 w 124"/>
                <a:gd name="T41" fmla="*/ 63308 h 110"/>
                <a:gd name="T42" fmla="*/ 163379 w 124"/>
                <a:gd name="T43" fmla="*/ 50005 h 110"/>
                <a:gd name="T44" fmla="*/ 158852 w 124"/>
                <a:gd name="T45" fmla="*/ 50005 h 110"/>
                <a:gd name="T46" fmla="*/ 153144 w 124"/>
                <a:gd name="T47" fmla="*/ 47942 h 110"/>
                <a:gd name="T48" fmla="*/ 148433 w 124"/>
                <a:gd name="T49" fmla="*/ 43535 h 110"/>
                <a:gd name="T50" fmla="*/ 143909 w 124"/>
                <a:gd name="T51" fmla="*/ 38354 h 110"/>
                <a:gd name="T52" fmla="*/ 143909 w 124"/>
                <a:gd name="T53" fmla="*/ 31540 h 110"/>
                <a:gd name="T54" fmla="*/ 148433 w 124"/>
                <a:gd name="T55" fmla="*/ 22892 h 110"/>
                <a:gd name="T56" fmla="*/ 166190 w 124"/>
                <a:gd name="T57" fmla="*/ 13299 h 110"/>
                <a:gd name="T58" fmla="*/ 193968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0" name="Freeform 40">
              <a:extLst>
                <a:ext uri="{FF2B5EF4-FFF2-40B4-BE49-F238E27FC236}">
                  <a16:creationId xmlns:a16="http://schemas.microsoft.com/office/drawing/2014/main" id="{B6F4AE6F-8D5A-584E-A593-0FC8F65DF481}"/>
                </a:ext>
              </a:extLst>
            </p:cNvPr>
            <p:cNvSpPr>
              <a:spLocks/>
            </p:cNvSpPr>
            <p:nvPr userDrawn="1"/>
          </p:nvSpPr>
          <p:spPr bwMode="ltGray">
            <a:xfrm rot="9832527" flipV="1">
              <a:off x="2224" y="808"/>
              <a:ext cx="123" cy="233"/>
            </a:xfrm>
            <a:custGeom>
              <a:avLst/>
              <a:gdLst>
                <a:gd name="T0" fmla="*/ 81172 w 46"/>
                <a:gd name="T1" fmla="*/ 0 h 94"/>
                <a:gd name="T2" fmla="*/ 51943 w 46"/>
                <a:gd name="T3" fmla="*/ 54093 h 94"/>
                <a:gd name="T4" fmla="*/ 39117 w 46"/>
                <a:gd name="T5" fmla="*/ 88604 h 94"/>
                <a:gd name="T6" fmla="*/ 28584 w 46"/>
                <a:gd name="T7" fmla="*/ 112757 h 94"/>
                <a:gd name="T8" fmla="*/ 0 w 46"/>
                <a:gd name="T9" fmla="*/ 134082 h 94"/>
                <a:gd name="T10" fmla="*/ 31432 w 46"/>
                <a:gd name="T11" fmla="*/ 125290 h 94"/>
                <a:gd name="T12" fmla="*/ 60682 w 46"/>
                <a:gd name="T13" fmla="*/ 113887 h 94"/>
                <a:gd name="T14" fmla="*/ 84046 w 46"/>
                <a:gd name="T15" fmla="*/ 98336 h 94"/>
                <a:gd name="T16" fmla="*/ 104595 w 46"/>
                <a:gd name="T17" fmla="*/ 81238 h 94"/>
                <a:gd name="T18" fmla="*/ 117272 w 46"/>
                <a:gd name="T19" fmla="*/ 62595 h 94"/>
                <a:gd name="T20" fmla="*/ 120289 w 46"/>
                <a:gd name="T21" fmla="*/ 42473 h 94"/>
                <a:gd name="T22" fmla="*/ 109358 w 46"/>
                <a:gd name="T23" fmla="*/ 21320 h 94"/>
                <a:gd name="T24" fmla="*/ 81172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1" name="Freeform 41">
              <a:extLst>
                <a:ext uri="{FF2B5EF4-FFF2-40B4-BE49-F238E27FC236}">
                  <a16:creationId xmlns:a16="http://schemas.microsoft.com/office/drawing/2014/main" id="{C715C58E-398B-CB47-87BB-60AA09E1A03A}"/>
                </a:ext>
              </a:extLst>
            </p:cNvPr>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2" name="Freeform 42">
              <a:extLst>
                <a:ext uri="{FF2B5EF4-FFF2-40B4-BE49-F238E27FC236}">
                  <a16:creationId xmlns:a16="http://schemas.microsoft.com/office/drawing/2014/main" id="{0A44012A-5902-424B-81A7-E0271E989F3A}"/>
                </a:ext>
              </a:extLst>
            </p:cNvPr>
            <p:cNvSpPr>
              <a:spLocks/>
            </p:cNvSpPr>
            <p:nvPr userDrawn="1"/>
          </p:nvSpPr>
          <p:spPr bwMode="ltGray">
            <a:xfrm rot="9832527" flipV="1">
              <a:off x="2173" y="1238"/>
              <a:ext cx="393" cy="2300"/>
            </a:xfrm>
            <a:custGeom>
              <a:avLst/>
              <a:gdLst>
                <a:gd name="T0" fmla="*/ 0 w 149"/>
                <a:gd name="T1" fmla="*/ 0 h 704"/>
                <a:gd name="T2" fmla="*/ 14185 w 149"/>
                <a:gd name="T3" fmla="*/ 78951 h 704"/>
                <a:gd name="T4" fmla="*/ 37414 w 149"/>
                <a:gd name="T5" fmla="*/ 182412 h 704"/>
                <a:gd name="T6" fmla="*/ 65639 w 149"/>
                <a:gd name="T7" fmla="*/ 310003 h 704"/>
                <a:gd name="T8" fmla="*/ 95968 w 149"/>
                <a:gd name="T9" fmla="*/ 480066 h 704"/>
                <a:gd name="T10" fmla="*/ 136097 w 149"/>
                <a:gd name="T11" fmla="*/ 687102 h 704"/>
                <a:gd name="T12" fmla="*/ 171417 w 149"/>
                <a:gd name="T13" fmla="*/ 909676 h 704"/>
                <a:gd name="T14" fmla="*/ 206027 w 149"/>
                <a:gd name="T15" fmla="*/ 1168779 h 704"/>
                <a:gd name="T16" fmla="*/ 234389 w 149"/>
                <a:gd name="T17" fmla="*/ 1466433 h 704"/>
                <a:gd name="T18" fmla="*/ 261938 w 149"/>
                <a:gd name="T19" fmla="*/ 1780203 h 704"/>
                <a:gd name="T20" fmla="*/ 281480 w 149"/>
                <a:gd name="T21" fmla="*/ 2141228 h 704"/>
                <a:gd name="T22" fmla="*/ 290287 w 149"/>
                <a:gd name="T23" fmla="*/ 2542490 h 704"/>
                <a:gd name="T24" fmla="*/ 294985 w 149"/>
                <a:gd name="T25" fmla="*/ 2959786 h 704"/>
                <a:gd name="T26" fmla="*/ 281480 w 149"/>
                <a:gd name="T27" fmla="*/ 3427898 h 704"/>
                <a:gd name="T28" fmla="*/ 254907 w 149"/>
                <a:gd name="T29" fmla="*/ 3921529 h 704"/>
                <a:gd name="T30" fmla="*/ 215865 w 149"/>
                <a:gd name="T31" fmla="*/ 4436925 h 704"/>
                <a:gd name="T32" fmla="*/ 157287 w 149"/>
                <a:gd name="T33" fmla="*/ 5009753 h 704"/>
                <a:gd name="T34" fmla="*/ 91524 w 149"/>
                <a:gd name="T35" fmla="*/ 5656755 h 704"/>
                <a:gd name="T36" fmla="*/ 48787 w 149"/>
                <a:gd name="T37" fmla="*/ 6257477 h 704"/>
                <a:gd name="T38" fmla="*/ 23229 w 149"/>
                <a:gd name="T39" fmla="*/ 6813077 h 704"/>
                <a:gd name="T40" fmla="*/ 14185 w 149"/>
                <a:gd name="T41" fmla="*/ 7345700 h 704"/>
                <a:gd name="T42" fmla="*/ 14185 w 149"/>
                <a:gd name="T43" fmla="*/ 7854114 h 704"/>
                <a:gd name="T44" fmla="*/ 18497 w 149"/>
                <a:gd name="T45" fmla="*/ 8318597 h 704"/>
                <a:gd name="T46" fmla="*/ 28370 w 149"/>
                <a:gd name="T47" fmla="*/ 8735593 h 704"/>
                <a:gd name="T48" fmla="*/ 32920 w 149"/>
                <a:gd name="T49" fmla="*/ 9137165 h 704"/>
                <a:gd name="T50" fmla="*/ 95968 w 149"/>
                <a:gd name="T51" fmla="*/ 8930175 h 704"/>
                <a:gd name="T52" fmla="*/ 91524 w 149"/>
                <a:gd name="T53" fmla="*/ 8826714 h 704"/>
                <a:gd name="T54" fmla="*/ 84498 w 149"/>
                <a:gd name="T55" fmla="*/ 8525280 h 704"/>
                <a:gd name="T56" fmla="*/ 77102 w 149"/>
                <a:gd name="T57" fmla="*/ 8072967 h 704"/>
                <a:gd name="T58" fmla="*/ 81842 w 149"/>
                <a:gd name="T59" fmla="*/ 7464849 h 704"/>
                <a:gd name="T60" fmla="*/ 95968 w 149"/>
                <a:gd name="T61" fmla="*/ 6737892 h 704"/>
                <a:gd name="T62" fmla="*/ 136097 w 149"/>
                <a:gd name="T63" fmla="*/ 5907168 h 704"/>
                <a:gd name="T64" fmla="*/ 201680 w 149"/>
                <a:gd name="T65" fmla="*/ 5009753 h 704"/>
                <a:gd name="T66" fmla="*/ 302046 w 149"/>
                <a:gd name="T67" fmla="*/ 4063734 h 704"/>
                <a:gd name="T68" fmla="*/ 334728 w 149"/>
                <a:gd name="T69" fmla="*/ 3623735 h 704"/>
                <a:gd name="T70" fmla="*/ 349150 w 149"/>
                <a:gd name="T71" fmla="*/ 3050904 h 704"/>
                <a:gd name="T72" fmla="*/ 337387 w 149"/>
                <a:gd name="T73" fmla="*/ 2386965 h 704"/>
                <a:gd name="T74" fmla="*/ 307368 w 149"/>
                <a:gd name="T75" fmla="*/ 1739996 h 704"/>
                <a:gd name="T76" fmla="*/ 254907 w 149"/>
                <a:gd name="T77" fmla="*/ 1103948 h 704"/>
                <a:gd name="T78" fmla="*/ 189972 w 149"/>
                <a:gd name="T79" fmla="*/ 571677 h 704"/>
                <a:gd name="T80" fmla="*/ 103032 w 149"/>
                <a:gd name="T81" fmla="*/ 182412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23" name="Freeform 43">
              <a:extLst>
                <a:ext uri="{FF2B5EF4-FFF2-40B4-BE49-F238E27FC236}">
                  <a16:creationId xmlns:a16="http://schemas.microsoft.com/office/drawing/2014/main" id="{CFDA2263-15D9-CC4A-ACD4-427C57525C96}"/>
                </a:ext>
              </a:extLst>
            </p:cNvPr>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78895" name="Rectangle 47"/>
          <p:cNvSpPr>
            <a:spLocks noGrp="1" noChangeArrowheads="1"/>
          </p:cNvSpPr>
          <p:nvPr>
            <p:ph type="ctrTitle"/>
          </p:nvPr>
        </p:nvSpPr>
        <p:spPr>
          <a:xfrm>
            <a:off x="3274485" y="596900"/>
            <a:ext cx="8257116" cy="3581400"/>
          </a:xfrm>
        </p:spPr>
        <p:txBody>
          <a:bodyPr/>
          <a:lstStyle>
            <a:lvl1pPr>
              <a:defRPr sz="5200" b="1"/>
            </a:lvl1pPr>
          </a:lstStyle>
          <a:p>
            <a:r>
              <a:rPr lang="zh-CN" altLang="en-US"/>
              <a:t>单击此处编辑母版标题样式</a:t>
            </a:r>
          </a:p>
        </p:txBody>
      </p:sp>
      <p:sp>
        <p:nvSpPr>
          <p:cNvPr id="78896" name="Rectangle 48"/>
          <p:cNvSpPr>
            <a:spLocks noGrp="1" noChangeArrowheads="1"/>
          </p:cNvSpPr>
          <p:nvPr>
            <p:ph type="subTitle" idx="1"/>
          </p:nvPr>
        </p:nvSpPr>
        <p:spPr>
          <a:xfrm>
            <a:off x="3318933" y="4279900"/>
            <a:ext cx="8195733" cy="1485900"/>
          </a:xfrm>
        </p:spPr>
        <p:txBody>
          <a:bodyPr/>
          <a:lstStyle>
            <a:lvl1pPr marL="0" indent="0" algn="ctr">
              <a:buFontTx/>
              <a:buNone/>
              <a:defRPr b="1">
                <a:effectLst>
                  <a:outerShdw blurRad="38100" dist="38100" dir="2700000" algn="tl">
                    <a:srgbClr val="C0C0C0"/>
                  </a:outerShdw>
                </a:effectLst>
              </a:defRPr>
            </a:lvl1pPr>
          </a:lstStyle>
          <a:p>
            <a:r>
              <a:rPr lang="zh-CN" altLang="en-US"/>
              <a:t>单击此处编辑母版副标题样式</a:t>
            </a:r>
          </a:p>
        </p:txBody>
      </p:sp>
      <p:sp>
        <p:nvSpPr>
          <p:cNvPr id="46" name="Rectangle 44">
            <a:extLst>
              <a:ext uri="{FF2B5EF4-FFF2-40B4-BE49-F238E27FC236}">
                <a16:creationId xmlns:a16="http://schemas.microsoft.com/office/drawing/2014/main" id="{50B36527-2D3F-AB4E-A909-EACC96CB7239}"/>
              </a:ext>
            </a:extLst>
          </p:cNvPr>
          <p:cNvSpPr>
            <a:spLocks noGrp="1" noChangeArrowheads="1"/>
          </p:cNvSpPr>
          <p:nvPr>
            <p:ph type="dt" sz="half" idx="10"/>
          </p:nvPr>
        </p:nvSpPr>
        <p:spPr>
          <a:xfrm>
            <a:off x="609600" y="6248400"/>
            <a:ext cx="2844800" cy="457200"/>
          </a:xfrm>
        </p:spPr>
        <p:txBody>
          <a:bodyPr/>
          <a:lstStyle>
            <a:lvl1pPr>
              <a:defRPr/>
            </a:lvl1pPr>
          </a:lstStyle>
          <a:p>
            <a:pPr>
              <a:defRPr/>
            </a:pPr>
            <a:endParaRPr lang="en-US" altLang="zh-CN"/>
          </a:p>
        </p:txBody>
      </p:sp>
      <p:sp>
        <p:nvSpPr>
          <p:cNvPr id="47" name="Rectangle 45">
            <a:extLst>
              <a:ext uri="{FF2B5EF4-FFF2-40B4-BE49-F238E27FC236}">
                <a16:creationId xmlns:a16="http://schemas.microsoft.com/office/drawing/2014/main" id="{681EB198-A86F-0745-8B95-9EEFFD1B3A36}"/>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48" name="Rectangle 46">
            <a:extLst>
              <a:ext uri="{FF2B5EF4-FFF2-40B4-BE49-F238E27FC236}">
                <a16:creationId xmlns:a16="http://schemas.microsoft.com/office/drawing/2014/main" id="{2B94453C-5068-DD4F-84E6-5A1118D63C52}"/>
              </a:ext>
            </a:extLst>
          </p:cNvPr>
          <p:cNvSpPr>
            <a:spLocks noGrp="1" noChangeArrowheads="1"/>
          </p:cNvSpPr>
          <p:nvPr>
            <p:ph type="sldNum" sz="quarter" idx="12"/>
          </p:nvPr>
        </p:nvSpPr>
        <p:spPr/>
        <p:txBody>
          <a:bodyPr/>
          <a:lstStyle>
            <a:lvl1pPr>
              <a:defRPr/>
            </a:lvl1pPr>
          </a:lstStyle>
          <a:p>
            <a:pPr>
              <a:defRPr/>
            </a:pPr>
            <a:fld id="{2FA3F878-335C-8F4F-8824-7F2C4C02C902}" type="slidenum">
              <a:rPr lang="en-US" altLang="zh-CN"/>
              <a:pPr>
                <a:defRPr/>
              </a:pPr>
              <a:t>‹#›</a:t>
            </a:fld>
            <a:endParaRPr lang="en-US" altLang="zh-CN"/>
          </a:p>
        </p:txBody>
      </p:sp>
    </p:spTree>
    <p:extLst>
      <p:ext uri="{BB962C8B-B14F-4D97-AF65-F5344CB8AC3E}">
        <p14:creationId xmlns:p14="http://schemas.microsoft.com/office/powerpoint/2010/main" val="2827176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927DEC8C-2249-1F4F-BC3D-47675E4109B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30A026C5-7C8A-3447-8018-6323950F5F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596523AD-91D0-BA46-857C-B55680A0279A}"/>
              </a:ext>
            </a:extLst>
          </p:cNvPr>
          <p:cNvSpPr>
            <a:spLocks noGrp="1" noChangeArrowheads="1"/>
          </p:cNvSpPr>
          <p:nvPr>
            <p:ph type="sldNum" sz="quarter" idx="12"/>
          </p:nvPr>
        </p:nvSpPr>
        <p:spPr>
          <a:ln/>
        </p:spPr>
        <p:txBody>
          <a:bodyPr/>
          <a:lstStyle>
            <a:lvl1pPr>
              <a:defRPr/>
            </a:lvl1pPr>
          </a:lstStyle>
          <a:p>
            <a:pPr>
              <a:defRPr/>
            </a:pPr>
            <a:fld id="{797B4268-6288-DF44-8270-C6955E947D08}" type="slidenum">
              <a:rPr lang="en-US" altLang="zh-CN"/>
              <a:pPr>
                <a:defRPr/>
              </a:pPr>
              <a:t>‹#›</a:t>
            </a:fld>
            <a:endParaRPr lang="en-US" altLang="zh-CN"/>
          </a:p>
        </p:txBody>
      </p:sp>
    </p:spTree>
    <p:extLst>
      <p:ext uri="{BB962C8B-B14F-4D97-AF65-F5344CB8AC3E}">
        <p14:creationId xmlns:p14="http://schemas.microsoft.com/office/powerpoint/2010/main" val="294561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0218" y="838200"/>
            <a:ext cx="2772833"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838200"/>
            <a:ext cx="811741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1B0B8D87-3736-A747-97B0-41A4339ED1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EC368FAE-6718-C149-8338-D3B103FA84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87BE825A-A1C1-5844-9189-F06D58119E76}"/>
              </a:ext>
            </a:extLst>
          </p:cNvPr>
          <p:cNvSpPr>
            <a:spLocks noGrp="1" noChangeArrowheads="1"/>
          </p:cNvSpPr>
          <p:nvPr>
            <p:ph type="sldNum" sz="quarter" idx="12"/>
          </p:nvPr>
        </p:nvSpPr>
        <p:spPr>
          <a:ln/>
        </p:spPr>
        <p:txBody>
          <a:bodyPr/>
          <a:lstStyle>
            <a:lvl1pPr>
              <a:defRPr/>
            </a:lvl1pPr>
          </a:lstStyle>
          <a:p>
            <a:pPr>
              <a:defRPr/>
            </a:pPr>
            <a:fld id="{71A0844E-AF4B-5446-94DB-E586417939C9}" type="slidenum">
              <a:rPr lang="en-US" altLang="zh-CN"/>
              <a:pPr>
                <a:defRPr/>
              </a:pPr>
              <a:t>‹#›</a:t>
            </a:fld>
            <a:endParaRPr lang="en-US" altLang="zh-CN"/>
          </a:p>
        </p:txBody>
      </p:sp>
    </p:spTree>
    <p:extLst>
      <p:ext uri="{BB962C8B-B14F-4D97-AF65-F5344CB8AC3E}">
        <p14:creationId xmlns:p14="http://schemas.microsoft.com/office/powerpoint/2010/main" val="373767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FA419277-1393-9A41-A929-8FC964F6F3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D5DE9F38-BACC-C649-B39F-84DE83A7D5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587401D7-2716-DB4E-A127-A1B89B3980DE}"/>
              </a:ext>
            </a:extLst>
          </p:cNvPr>
          <p:cNvSpPr>
            <a:spLocks noGrp="1" noChangeArrowheads="1"/>
          </p:cNvSpPr>
          <p:nvPr>
            <p:ph type="sldNum" sz="quarter" idx="12"/>
          </p:nvPr>
        </p:nvSpPr>
        <p:spPr>
          <a:ln/>
        </p:spPr>
        <p:txBody>
          <a:bodyPr/>
          <a:lstStyle>
            <a:lvl1pPr>
              <a:defRPr/>
            </a:lvl1pPr>
          </a:lstStyle>
          <a:p>
            <a:pPr>
              <a:defRPr/>
            </a:pPr>
            <a:fld id="{04A0DB46-F088-C345-BF80-09BE7F1F113B}" type="slidenum">
              <a:rPr lang="en-US" altLang="zh-CN"/>
              <a:pPr>
                <a:defRPr/>
              </a:pPr>
              <a:t>‹#›</a:t>
            </a:fld>
            <a:endParaRPr lang="en-US" altLang="zh-CN"/>
          </a:p>
        </p:txBody>
      </p:sp>
    </p:spTree>
    <p:extLst>
      <p:ext uri="{BB962C8B-B14F-4D97-AF65-F5344CB8AC3E}">
        <p14:creationId xmlns:p14="http://schemas.microsoft.com/office/powerpoint/2010/main" val="3955768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11200" y="838200"/>
            <a:ext cx="10991851" cy="131445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a:extLst>
              <a:ext uri="{FF2B5EF4-FFF2-40B4-BE49-F238E27FC236}">
                <a16:creationId xmlns:a16="http://schemas.microsoft.com/office/drawing/2014/main" id="{357584B9-3495-4A49-8560-20DBC28AD58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8">
            <a:extLst>
              <a:ext uri="{FF2B5EF4-FFF2-40B4-BE49-F238E27FC236}">
                <a16:creationId xmlns:a16="http://schemas.microsoft.com/office/drawing/2014/main" id="{D774E0B4-91DA-714E-BBDF-968FEC8F48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9">
            <a:extLst>
              <a:ext uri="{FF2B5EF4-FFF2-40B4-BE49-F238E27FC236}">
                <a16:creationId xmlns:a16="http://schemas.microsoft.com/office/drawing/2014/main" id="{8A5E33E6-B03A-9B48-B113-E37BA624F3EC}"/>
              </a:ext>
            </a:extLst>
          </p:cNvPr>
          <p:cNvSpPr>
            <a:spLocks noGrp="1" noChangeArrowheads="1"/>
          </p:cNvSpPr>
          <p:nvPr>
            <p:ph type="sldNum" sz="quarter" idx="12"/>
          </p:nvPr>
        </p:nvSpPr>
        <p:spPr>
          <a:ln/>
        </p:spPr>
        <p:txBody>
          <a:bodyPr/>
          <a:lstStyle>
            <a:lvl1pPr>
              <a:defRPr/>
            </a:lvl1pPr>
          </a:lstStyle>
          <a:p>
            <a:pPr>
              <a:defRPr/>
            </a:pPr>
            <a:fld id="{45641CB4-6487-1F4C-A22D-FBACF45B15C4}" type="slidenum">
              <a:rPr lang="en-US" altLang="zh-CN"/>
              <a:pPr>
                <a:defRPr/>
              </a:pPr>
              <a:t>‹#›</a:t>
            </a:fld>
            <a:endParaRPr lang="en-US" altLang="zh-CN"/>
          </a:p>
        </p:txBody>
      </p:sp>
    </p:spTree>
    <p:extLst>
      <p:ext uri="{BB962C8B-B14F-4D97-AF65-F5344CB8AC3E}">
        <p14:creationId xmlns:p14="http://schemas.microsoft.com/office/powerpoint/2010/main" val="2961471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1"/>
            <a:ext cx="53848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03663"/>
            <a:ext cx="53848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a:extLst>
              <a:ext uri="{FF2B5EF4-FFF2-40B4-BE49-F238E27FC236}">
                <a16:creationId xmlns:a16="http://schemas.microsoft.com/office/drawing/2014/main" id="{40A42C05-F27D-164A-B58E-3B73E7DD00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48">
            <a:extLst>
              <a:ext uri="{FF2B5EF4-FFF2-40B4-BE49-F238E27FC236}">
                <a16:creationId xmlns:a16="http://schemas.microsoft.com/office/drawing/2014/main" id="{AF72F7FC-F731-EA4A-A59F-2842C98447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9">
            <a:extLst>
              <a:ext uri="{FF2B5EF4-FFF2-40B4-BE49-F238E27FC236}">
                <a16:creationId xmlns:a16="http://schemas.microsoft.com/office/drawing/2014/main" id="{795BCD9D-240F-8A43-B372-AF7004A2ECFE}"/>
              </a:ext>
            </a:extLst>
          </p:cNvPr>
          <p:cNvSpPr>
            <a:spLocks noGrp="1" noChangeArrowheads="1"/>
          </p:cNvSpPr>
          <p:nvPr>
            <p:ph type="sldNum" sz="quarter" idx="12"/>
          </p:nvPr>
        </p:nvSpPr>
        <p:spPr>
          <a:ln/>
        </p:spPr>
        <p:txBody>
          <a:bodyPr/>
          <a:lstStyle>
            <a:lvl1pPr>
              <a:defRPr/>
            </a:lvl1pPr>
          </a:lstStyle>
          <a:p>
            <a:pPr>
              <a:defRPr/>
            </a:pPr>
            <a:fld id="{0CDDC430-11BB-BD40-BB75-125A9BCA8F5F}" type="slidenum">
              <a:rPr lang="en-US" altLang="zh-CN"/>
              <a:pPr>
                <a:defRPr/>
              </a:pPr>
              <a:t>‹#›</a:t>
            </a:fld>
            <a:endParaRPr lang="en-US" altLang="zh-CN"/>
          </a:p>
        </p:txBody>
      </p:sp>
    </p:spTree>
    <p:extLst>
      <p:ext uri="{BB962C8B-B14F-4D97-AF65-F5344CB8AC3E}">
        <p14:creationId xmlns:p14="http://schemas.microsoft.com/office/powerpoint/2010/main" val="3306680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1200" y="838200"/>
            <a:ext cx="10991851" cy="131445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456113"/>
          </a:xfrm>
        </p:spPr>
        <p:txBody>
          <a:bodyPr/>
          <a:lstStyle/>
          <a:p>
            <a:pPr lvl="0"/>
            <a:endParaRPr lang="zh-CN" altLang="en-US" noProof="0"/>
          </a:p>
        </p:txBody>
      </p:sp>
      <p:sp>
        <p:nvSpPr>
          <p:cNvPr id="4" name="Rectangle 47">
            <a:extLst>
              <a:ext uri="{FF2B5EF4-FFF2-40B4-BE49-F238E27FC236}">
                <a16:creationId xmlns:a16="http://schemas.microsoft.com/office/drawing/2014/main" id="{5B49CE85-0A4C-1F46-955C-8B2B27E8126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3ECE50C2-0E93-8B47-B4ED-B37F3C1244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6D3C9830-E0FB-A84E-B21E-7A185710F55A}"/>
              </a:ext>
            </a:extLst>
          </p:cNvPr>
          <p:cNvSpPr>
            <a:spLocks noGrp="1" noChangeArrowheads="1"/>
          </p:cNvSpPr>
          <p:nvPr>
            <p:ph type="sldNum" sz="quarter" idx="12"/>
          </p:nvPr>
        </p:nvSpPr>
        <p:spPr>
          <a:ln/>
        </p:spPr>
        <p:txBody>
          <a:bodyPr/>
          <a:lstStyle>
            <a:lvl1pPr>
              <a:defRPr/>
            </a:lvl1pPr>
          </a:lstStyle>
          <a:p>
            <a:pPr>
              <a:defRPr/>
            </a:pPr>
            <a:fld id="{CD8EC0F3-D8C4-D246-B804-56765074C3A3}" type="slidenum">
              <a:rPr lang="en-US" altLang="zh-CN"/>
              <a:pPr>
                <a:defRPr/>
              </a:pPr>
              <a:t>‹#›</a:t>
            </a:fld>
            <a:endParaRPr lang="en-US" altLang="zh-CN"/>
          </a:p>
        </p:txBody>
      </p:sp>
    </p:spTree>
    <p:extLst>
      <p:ext uri="{BB962C8B-B14F-4D97-AF65-F5344CB8AC3E}">
        <p14:creationId xmlns:p14="http://schemas.microsoft.com/office/powerpoint/2010/main" val="58439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a:extLst>
              <a:ext uri="{FF2B5EF4-FFF2-40B4-BE49-F238E27FC236}">
                <a16:creationId xmlns:a16="http://schemas.microsoft.com/office/drawing/2014/main" id="{584213E4-A028-2847-ADE6-CCC97D78E5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D0BED1DA-622A-EA41-AAEB-905A89B9DC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49C5C31C-EFFC-5C43-A0A9-2D514998078A}"/>
              </a:ext>
            </a:extLst>
          </p:cNvPr>
          <p:cNvSpPr>
            <a:spLocks noGrp="1" noChangeArrowheads="1"/>
          </p:cNvSpPr>
          <p:nvPr>
            <p:ph type="sldNum" sz="quarter" idx="12"/>
          </p:nvPr>
        </p:nvSpPr>
        <p:spPr>
          <a:ln/>
        </p:spPr>
        <p:txBody>
          <a:bodyPr/>
          <a:lstStyle>
            <a:lvl1pPr>
              <a:defRPr/>
            </a:lvl1pPr>
          </a:lstStyle>
          <a:p>
            <a:pPr>
              <a:defRPr/>
            </a:pPr>
            <a:fld id="{F8B61DE5-6156-304A-96B7-60CE01ACFA50}" type="slidenum">
              <a:rPr lang="en-US" altLang="zh-CN"/>
              <a:pPr>
                <a:defRPr/>
              </a:pPr>
              <a:t>‹#›</a:t>
            </a:fld>
            <a:endParaRPr lang="en-US" altLang="zh-CN"/>
          </a:p>
        </p:txBody>
      </p:sp>
    </p:spTree>
    <p:extLst>
      <p:ext uri="{BB962C8B-B14F-4D97-AF65-F5344CB8AC3E}">
        <p14:creationId xmlns:p14="http://schemas.microsoft.com/office/powerpoint/2010/main" val="45460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7">
            <a:extLst>
              <a:ext uri="{FF2B5EF4-FFF2-40B4-BE49-F238E27FC236}">
                <a16:creationId xmlns:a16="http://schemas.microsoft.com/office/drawing/2014/main" id="{F462CCEC-D560-7449-8DF9-BB94F76BB9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8">
            <a:extLst>
              <a:ext uri="{FF2B5EF4-FFF2-40B4-BE49-F238E27FC236}">
                <a16:creationId xmlns:a16="http://schemas.microsoft.com/office/drawing/2014/main" id="{114E3D09-50BF-4A46-98FD-6E7E9536A0B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9">
            <a:extLst>
              <a:ext uri="{FF2B5EF4-FFF2-40B4-BE49-F238E27FC236}">
                <a16:creationId xmlns:a16="http://schemas.microsoft.com/office/drawing/2014/main" id="{17DB388C-1267-854A-BAA3-5ECB01C4D7E1}"/>
              </a:ext>
            </a:extLst>
          </p:cNvPr>
          <p:cNvSpPr>
            <a:spLocks noGrp="1" noChangeArrowheads="1"/>
          </p:cNvSpPr>
          <p:nvPr>
            <p:ph type="sldNum" sz="quarter" idx="12"/>
          </p:nvPr>
        </p:nvSpPr>
        <p:spPr>
          <a:ln/>
        </p:spPr>
        <p:txBody>
          <a:bodyPr/>
          <a:lstStyle>
            <a:lvl1pPr>
              <a:defRPr/>
            </a:lvl1pPr>
          </a:lstStyle>
          <a:p>
            <a:pPr>
              <a:defRPr/>
            </a:pPr>
            <a:fld id="{E26F81D7-5F2E-9E49-B9A9-1C39A66EE387}" type="slidenum">
              <a:rPr lang="en-US" altLang="zh-CN"/>
              <a:pPr>
                <a:defRPr/>
              </a:pPr>
              <a:t>‹#›</a:t>
            </a:fld>
            <a:endParaRPr lang="en-US" altLang="zh-CN"/>
          </a:p>
        </p:txBody>
      </p:sp>
    </p:spTree>
    <p:extLst>
      <p:ext uri="{BB962C8B-B14F-4D97-AF65-F5344CB8AC3E}">
        <p14:creationId xmlns:p14="http://schemas.microsoft.com/office/powerpoint/2010/main" val="18997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a:extLst>
              <a:ext uri="{FF2B5EF4-FFF2-40B4-BE49-F238E27FC236}">
                <a16:creationId xmlns:a16="http://schemas.microsoft.com/office/drawing/2014/main" id="{A9933CFE-918B-414A-B5F1-B6E99CAC2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10175DAD-237E-8949-96E3-BC42D8FB2C7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BADCDB87-CBBA-8E43-9764-AE6F1D074110}"/>
              </a:ext>
            </a:extLst>
          </p:cNvPr>
          <p:cNvSpPr>
            <a:spLocks noGrp="1" noChangeArrowheads="1"/>
          </p:cNvSpPr>
          <p:nvPr>
            <p:ph type="sldNum" sz="quarter" idx="12"/>
          </p:nvPr>
        </p:nvSpPr>
        <p:spPr>
          <a:ln/>
        </p:spPr>
        <p:txBody>
          <a:bodyPr/>
          <a:lstStyle>
            <a:lvl1pPr>
              <a:defRPr/>
            </a:lvl1pPr>
          </a:lstStyle>
          <a:p>
            <a:pPr>
              <a:defRPr/>
            </a:pPr>
            <a:fld id="{8DB9808F-52FD-1A4A-ADF6-FC39D567420A}" type="slidenum">
              <a:rPr lang="en-US" altLang="zh-CN"/>
              <a:pPr>
                <a:defRPr/>
              </a:pPr>
              <a:t>‹#›</a:t>
            </a:fld>
            <a:endParaRPr lang="en-US" altLang="zh-CN"/>
          </a:p>
        </p:txBody>
      </p:sp>
    </p:spTree>
    <p:extLst>
      <p:ext uri="{BB962C8B-B14F-4D97-AF65-F5344CB8AC3E}">
        <p14:creationId xmlns:p14="http://schemas.microsoft.com/office/powerpoint/2010/main" val="133703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a:extLst>
              <a:ext uri="{FF2B5EF4-FFF2-40B4-BE49-F238E27FC236}">
                <a16:creationId xmlns:a16="http://schemas.microsoft.com/office/drawing/2014/main" id="{FE9EA991-B207-9F43-B41D-985731F68B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8">
            <a:extLst>
              <a:ext uri="{FF2B5EF4-FFF2-40B4-BE49-F238E27FC236}">
                <a16:creationId xmlns:a16="http://schemas.microsoft.com/office/drawing/2014/main" id="{A4BA1B47-1F25-AC4C-84BC-537000EA9F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49">
            <a:extLst>
              <a:ext uri="{FF2B5EF4-FFF2-40B4-BE49-F238E27FC236}">
                <a16:creationId xmlns:a16="http://schemas.microsoft.com/office/drawing/2014/main" id="{A949B17C-2917-CB44-8675-621809DC9DF3}"/>
              </a:ext>
            </a:extLst>
          </p:cNvPr>
          <p:cNvSpPr>
            <a:spLocks noGrp="1" noChangeArrowheads="1"/>
          </p:cNvSpPr>
          <p:nvPr>
            <p:ph type="sldNum" sz="quarter" idx="12"/>
          </p:nvPr>
        </p:nvSpPr>
        <p:spPr>
          <a:ln/>
        </p:spPr>
        <p:txBody>
          <a:bodyPr/>
          <a:lstStyle>
            <a:lvl1pPr>
              <a:defRPr/>
            </a:lvl1pPr>
          </a:lstStyle>
          <a:p>
            <a:pPr>
              <a:defRPr/>
            </a:pPr>
            <a:fld id="{486A5BAE-29EA-AF4E-9BF1-3356160919B5}" type="slidenum">
              <a:rPr lang="en-US" altLang="zh-CN"/>
              <a:pPr>
                <a:defRPr/>
              </a:pPr>
              <a:t>‹#›</a:t>
            </a:fld>
            <a:endParaRPr lang="en-US" altLang="zh-CN"/>
          </a:p>
        </p:txBody>
      </p:sp>
    </p:spTree>
    <p:extLst>
      <p:ext uri="{BB962C8B-B14F-4D97-AF65-F5344CB8AC3E}">
        <p14:creationId xmlns:p14="http://schemas.microsoft.com/office/powerpoint/2010/main" val="379137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7">
            <a:extLst>
              <a:ext uri="{FF2B5EF4-FFF2-40B4-BE49-F238E27FC236}">
                <a16:creationId xmlns:a16="http://schemas.microsoft.com/office/drawing/2014/main" id="{F4AEAD93-F2E0-F240-BDE9-A81EB34697E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48">
            <a:extLst>
              <a:ext uri="{FF2B5EF4-FFF2-40B4-BE49-F238E27FC236}">
                <a16:creationId xmlns:a16="http://schemas.microsoft.com/office/drawing/2014/main" id="{97B29A2E-C088-604D-B175-695A6D89EA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49">
            <a:extLst>
              <a:ext uri="{FF2B5EF4-FFF2-40B4-BE49-F238E27FC236}">
                <a16:creationId xmlns:a16="http://schemas.microsoft.com/office/drawing/2014/main" id="{DABBD3AD-BD02-644E-9CFF-EF1B2605D9A5}"/>
              </a:ext>
            </a:extLst>
          </p:cNvPr>
          <p:cNvSpPr>
            <a:spLocks noGrp="1" noChangeArrowheads="1"/>
          </p:cNvSpPr>
          <p:nvPr>
            <p:ph type="sldNum" sz="quarter" idx="12"/>
          </p:nvPr>
        </p:nvSpPr>
        <p:spPr>
          <a:ln/>
        </p:spPr>
        <p:txBody>
          <a:bodyPr/>
          <a:lstStyle>
            <a:lvl1pPr>
              <a:defRPr/>
            </a:lvl1pPr>
          </a:lstStyle>
          <a:p>
            <a:pPr>
              <a:defRPr/>
            </a:pPr>
            <a:fld id="{C2BCB1D2-1E00-AB42-AC92-3E7538F1E5ED}" type="slidenum">
              <a:rPr lang="en-US" altLang="zh-CN"/>
              <a:pPr>
                <a:defRPr/>
              </a:pPr>
              <a:t>‹#›</a:t>
            </a:fld>
            <a:endParaRPr lang="en-US" altLang="zh-CN"/>
          </a:p>
        </p:txBody>
      </p:sp>
    </p:spTree>
    <p:extLst>
      <p:ext uri="{BB962C8B-B14F-4D97-AF65-F5344CB8AC3E}">
        <p14:creationId xmlns:p14="http://schemas.microsoft.com/office/powerpoint/2010/main" val="56548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2E849958-4201-C546-B389-824F895AA0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8">
            <a:extLst>
              <a:ext uri="{FF2B5EF4-FFF2-40B4-BE49-F238E27FC236}">
                <a16:creationId xmlns:a16="http://schemas.microsoft.com/office/drawing/2014/main" id="{6016BAEF-8580-CA4E-8869-2D8D66A473F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49">
            <a:extLst>
              <a:ext uri="{FF2B5EF4-FFF2-40B4-BE49-F238E27FC236}">
                <a16:creationId xmlns:a16="http://schemas.microsoft.com/office/drawing/2014/main" id="{3F495E3B-D059-E148-8A93-A31B6F82AF89}"/>
              </a:ext>
            </a:extLst>
          </p:cNvPr>
          <p:cNvSpPr>
            <a:spLocks noGrp="1" noChangeArrowheads="1"/>
          </p:cNvSpPr>
          <p:nvPr>
            <p:ph type="sldNum" sz="quarter" idx="12"/>
          </p:nvPr>
        </p:nvSpPr>
        <p:spPr>
          <a:ln/>
        </p:spPr>
        <p:txBody>
          <a:bodyPr/>
          <a:lstStyle>
            <a:lvl1pPr>
              <a:defRPr/>
            </a:lvl1pPr>
          </a:lstStyle>
          <a:p>
            <a:pPr>
              <a:defRPr/>
            </a:pPr>
            <a:fld id="{75A2A3C3-0133-4043-98A4-2567E059D740}" type="slidenum">
              <a:rPr lang="en-US" altLang="zh-CN"/>
              <a:pPr>
                <a:defRPr/>
              </a:pPr>
              <a:t>‹#›</a:t>
            </a:fld>
            <a:endParaRPr lang="en-US" altLang="zh-CN"/>
          </a:p>
        </p:txBody>
      </p:sp>
    </p:spTree>
    <p:extLst>
      <p:ext uri="{BB962C8B-B14F-4D97-AF65-F5344CB8AC3E}">
        <p14:creationId xmlns:p14="http://schemas.microsoft.com/office/powerpoint/2010/main" val="9806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0E204F30-C7CD-7046-9C8A-CA77BE8278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58C57D9D-E476-2848-9A89-2043B338EE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C243FC91-0C92-8F42-94C4-CD6F77E43517}"/>
              </a:ext>
            </a:extLst>
          </p:cNvPr>
          <p:cNvSpPr>
            <a:spLocks noGrp="1" noChangeArrowheads="1"/>
          </p:cNvSpPr>
          <p:nvPr>
            <p:ph type="sldNum" sz="quarter" idx="12"/>
          </p:nvPr>
        </p:nvSpPr>
        <p:spPr>
          <a:ln/>
        </p:spPr>
        <p:txBody>
          <a:bodyPr/>
          <a:lstStyle>
            <a:lvl1pPr>
              <a:defRPr/>
            </a:lvl1pPr>
          </a:lstStyle>
          <a:p>
            <a:pPr>
              <a:defRPr/>
            </a:pPr>
            <a:fld id="{5C2F730B-E0B3-A84C-9DC3-913BAEDC01F3}" type="slidenum">
              <a:rPr lang="en-US" altLang="zh-CN"/>
              <a:pPr>
                <a:defRPr/>
              </a:pPr>
              <a:t>‹#›</a:t>
            </a:fld>
            <a:endParaRPr lang="en-US" altLang="zh-CN"/>
          </a:p>
        </p:txBody>
      </p:sp>
    </p:spTree>
    <p:extLst>
      <p:ext uri="{BB962C8B-B14F-4D97-AF65-F5344CB8AC3E}">
        <p14:creationId xmlns:p14="http://schemas.microsoft.com/office/powerpoint/2010/main" val="15377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a:extLst>
              <a:ext uri="{FF2B5EF4-FFF2-40B4-BE49-F238E27FC236}">
                <a16:creationId xmlns:a16="http://schemas.microsoft.com/office/drawing/2014/main" id="{C7404793-E14E-234E-BBCB-067A48FBDBC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8">
            <a:extLst>
              <a:ext uri="{FF2B5EF4-FFF2-40B4-BE49-F238E27FC236}">
                <a16:creationId xmlns:a16="http://schemas.microsoft.com/office/drawing/2014/main" id="{B66929C5-12E8-F543-B782-08E87879A9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49">
            <a:extLst>
              <a:ext uri="{FF2B5EF4-FFF2-40B4-BE49-F238E27FC236}">
                <a16:creationId xmlns:a16="http://schemas.microsoft.com/office/drawing/2014/main" id="{AFA582E0-2F98-124B-AA58-17A3797508B7}"/>
              </a:ext>
            </a:extLst>
          </p:cNvPr>
          <p:cNvSpPr>
            <a:spLocks noGrp="1" noChangeArrowheads="1"/>
          </p:cNvSpPr>
          <p:nvPr>
            <p:ph type="sldNum" sz="quarter" idx="12"/>
          </p:nvPr>
        </p:nvSpPr>
        <p:spPr>
          <a:ln/>
        </p:spPr>
        <p:txBody>
          <a:bodyPr/>
          <a:lstStyle>
            <a:lvl1pPr>
              <a:defRPr/>
            </a:lvl1pPr>
          </a:lstStyle>
          <a:p>
            <a:pPr>
              <a:defRPr/>
            </a:pPr>
            <a:fld id="{7CAB0758-CDED-9D48-8BB6-F977F673C353}" type="slidenum">
              <a:rPr lang="en-US" altLang="zh-CN"/>
              <a:pPr>
                <a:defRPr/>
              </a:pPr>
              <a:t>‹#›</a:t>
            </a:fld>
            <a:endParaRPr lang="en-US" altLang="zh-CN"/>
          </a:p>
        </p:txBody>
      </p:sp>
    </p:spTree>
    <p:extLst>
      <p:ext uri="{BB962C8B-B14F-4D97-AF65-F5344CB8AC3E}">
        <p14:creationId xmlns:p14="http://schemas.microsoft.com/office/powerpoint/2010/main" val="3645128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523647C0-9111-8348-A560-49B6FFA0C93B}"/>
              </a:ext>
            </a:extLst>
          </p:cNvPr>
          <p:cNvGrpSpPr>
            <a:grpSpLocks/>
          </p:cNvGrpSpPr>
          <p:nvPr/>
        </p:nvGrpSpPr>
        <p:grpSpPr bwMode="auto">
          <a:xfrm>
            <a:off x="-10584" y="1"/>
            <a:ext cx="3778251" cy="6856413"/>
            <a:chOff x="-5" y="0"/>
            <a:chExt cx="1785" cy="4319"/>
          </a:xfrm>
        </p:grpSpPr>
        <p:sp>
          <p:nvSpPr>
            <p:cNvPr id="1032" name="Freeform 3">
              <a:extLst>
                <a:ext uri="{FF2B5EF4-FFF2-40B4-BE49-F238E27FC236}">
                  <a16:creationId xmlns:a16="http://schemas.microsoft.com/office/drawing/2014/main" id="{CC359079-D4B5-E84A-95DF-20C9D5F5B7FC}"/>
                </a:ext>
              </a:extLst>
            </p:cNvPr>
            <p:cNvSpPr>
              <a:spLocks/>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nvGrpSpPr>
            <p:cNvPr id="1033" name="Group 4">
              <a:extLst>
                <a:ext uri="{FF2B5EF4-FFF2-40B4-BE49-F238E27FC236}">
                  <a16:creationId xmlns:a16="http://schemas.microsoft.com/office/drawing/2014/main" id="{97B4A78B-5E05-9A4E-8D3B-FFAD905125B6}"/>
                </a:ext>
              </a:extLst>
            </p:cNvPr>
            <p:cNvGrpSpPr>
              <a:grpSpLocks/>
            </p:cNvGrpSpPr>
            <p:nvPr/>
          </p:nvGrpSpPr>
          <p:grpSpPr bwMode="auto">
            <a:xfrm rot="14964908" flipH="1">
              <a:off x="104" y="2441"/>
              <a:ext cx="452" cy="444"/>
              <a:chOff x="1727" y="866"/>
              <a:chExt cx="129" cy="157"/>
            </a:xfrm>
          </p:grpSpPr>
          <p:sp>
            <p:nvSpPr>
              <p:cNvPr id="1071" name="Freeform 5">
                <a:extLst>
                  <a:ext uri="{FF2B5EF4-FFF2-40B4-BE49-F238E27FC236}">
                    <a16:creationId xmlns:a16="http://schemas.microsoft.com/office/drawing/2014/main" id="{CE33A0EE-6DE4-FA4A-9783-9287FE716DA1}"/>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72" name="Freeform 6">
                <a:extLst>
                  <a:ext uri="{FF2B5EF4-FFF2-40B4-BE49-F238E27FC236}">
                    <a16:creationId xmlns:a16="http://schemas.microsoft.com/office/drawing/2014/main" id="{5FBB0269-25DE-9641-BD44-42DE7F57D07A}"/>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73" name="Freeform 7">
                <a:extLst>
                  <a:ext uri="{FF2B5EF4-FFF2-40B4-BE49-F238E27FC236}">
                    <a16:creationId xmlns:a16="http://schemas.microsoft.com/office/drawing/2014/main" id="{AEF01A4D-153D-6F41-82D0-C046987D0F77}"/>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1034" name="Freeform 8">
              <a:extLst>
                <a:ext uri="{FF2B5EF4-FFF2-40B4-BE49-F238E27FC236}">
                  <a16:creationId xmlns:a16="http://schemas.microsoft.com/office/drawing/2014/main" id="{2E61884B-A85B-324D-A9C8-A0734C4B0CD6}"/>
                </a:ext>
              </a:extLst>
            </p:cNvPr>
            <p:cNvSpPr>
              <a:spLocks/>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nvGrpSpPr>
            <p:cNvPr id="1035" name="Group 9">
              <a:extLst>
                <a:ext uri="{FF2B5EF4-FFF2-40B4-BE49-F238E27FC236}">
                  <a16:creationId xmlns:a16="http://schemas.microsoft.com/office/drawing/2014/main" id="{AE5AB18A-E12A-2041-9F25-1F1A89E1D169}"/>
                </a:ext>
              </a:extLst>
            </p:cNvPr>
            <p:cNvGrpSpPr>
              <a:grpSpLocks/>
            </p:cNvGrpSpPr>
            <p:nvPr/>
          </p:nvGrpSpPr>
          <p:grpSpPr bwMode="auto">
            <a:xfrm rot="416244">
              <a:off x="9" y="1746"/>
              <a:ext cx="1771" cy="1741"/>
              <a:chOff x="41" y="2787"/>
              <a:chExt cx="902" cy="833"/>
            </a:xfrm>
          </p:grpSpPr>
          <p:sp>
            <p:nvSpPr>
              <p:cNvPr id="1062" name="Freeform 10">
                <a:extLst>
                  <a:ext uri="{FF2B5EF4-FFF2-40B4-BE49-F238E27FC236}">
                    <a16:creationId xmlns:a16="http://schemas.microsoft.com/office/drawing/2014/main" id="{2F953A39-AFF0-554D-B3B4-604F6D3318C3}"/>
                  </a:ext>
                </a:extLst>
              </p:cNvPr>
              <p:cNvSpPr>
                <a:spLocks/>
              </p:cNvSpPr>
              <p:nvPr userDrawn="1"/>
            </p:nvSpPr>
            <p:spPr bwMode="ltGray">
              <a:xfrm rot="373331" flipH="1">
                <a:off x="125" y="2787"/>
                <a:ext cx="313" cy="303"/>
              </a:xfrm>
              <a:custGeom>
                <a:avLst/>
                <a:gdLst>
                  <a:gd name="T0" fmla="*/ 860 w 217"/>
                  <a:gd name="T1" fmla="*/ 3943 h 210"/>
                  <a:gd name="T2" fmla="*/ 687 w 217"/>
                  <a:gd name="T3" fmla="*/ 3728 h 210"/>
                  <a:gd name="T4" fmla="*/ 493 w 217"/>
                  <a:gd name="T5" fmla="*/ 3404 h 210"/>
                  <a:gd name="T6" fmla="*/ 286 w 217"/>
                  <a:gd name="T7" fmla="*/ 2977 h 210"/>
                  <a:gd name="T8" fmla="*/ 88 w 217"/>
                  <a:gd name="T9" fmla="*/ 2532 h 210"/>
                  <a:gd name="T10" fmla="*/ 0 w 217"/>
                  <a:gd name="T11" fmla="*/ 2049 h 210"/>
                  <a:gd name="T12" fmla="*/ 1 w 217"/>
                  <a:gd name="T13" fmla="*/ 1534 h 210"/>
                  <a:gd name="T14" fmla="*/ 169 w 217"/>
                  <a:gd name="T15" fmla="*/ 1063 h 210"/>
                  <a:gd name="T16" fmla="*/ 508 w 217"/>
                  <a:gd name="T17" fmla="*/ 667 h 210"/>
                  <a:gd name="T18" fmla="*/ 848 w 217"/>
                  <a:gd name="T19" fmla="*/ 413 h 210"/>
                  <a:gd name="T20" fmla="*/ 1125 w 217"/>
                  <a:gd name="T21" fmla="*/ 225 h 210"/>
                  <a:gd name="T22" fmla="*/ 1350 w 217"/>
                  <a:gd name="T23" fmla="*/ 127 h 210"/>
                  <a:gd name="T24" fmla="*/ 1525 w 217"/>
                  <a:gd name="T25" fmla="*/ 88 h 210"/>
                  <a:gd name="T26" fmla="*/ 1650 w 217"/>
                  <a:gd name="T27" fmla="*/ 88 h 210"/>
                  <a:gd name="T28" fmla="*/ 1947 w 217"/>
                  <a:gd name="T29" fmla="*/ 0 h 210"/>
                  <a:gd name="T30" fmla="*/ 2767 w 217"/>
                  <a:gd name="T31" fmla="*/ 156 h 210"/>
                  <a:gd name="T32" fmla="*/ 2996 w 217"/>
                  <a:gd name="T33" fmla="*/ 225 h 210"/>
                  <a:gd name="T34" fmla="*/ 3221 w 217"/>
                  <a:gd name="T35" fmla="*/ 286 h 210"/>
                  <a:gd name="T36" fmla="*/ 3414 w 217"/>
                  <a:gd name="T37" fmla="*/ 352 h 210"/>
                  <a:gd name="T38" fmla="*/ 3560 w 217"/>
                  <a:gd name="T39" fmla="*/ 433 h 210"/>
                  <a:gd name="T40" fmla="*/ 3721 w 217"/>
                  <a:gd name="T41" fmla="*/ 508 h 210"/>
                  <a:gd name="T42" fmla="*/ 3847 w 217"/>
                  <a:gd name="T43" fmla="*/ 596 h 210"/>
                  <a:gd name="T44" fmla="*/ 3946 w 217"/>
                  <a:gd name="T45" fmla="*/ 711 h 210"/>
                  <a:gd name="T46" fmla="*/ 4063 w 217"/>
                  <a:gd name="T47" fmla="*/ 850 h 210"/>
                  <a:gd name="T48" fmla="*/ 3847 w 217"/>
                  <a:gd name="T49" fmla="*/ 760 h 210"/>
                  <a:gd name="T50" fmla="*/ 3641 w 217"/>
                  <a:gd name="T51" fmla="*/ 677 h 210"/>
                  <a:gd name="T52" fmla="*/ 3433 w 217"/>
                  <a:gd name="T53" fmla="*/ 625 h 210"/>
                  <a:gd name="T54" fmla="*/ 3221 w 217"/>
                  <a:gd name="T55" fmla="*/ 556 h 210"/>
                  <a:gd name="T56" fmla="*/ 3052 w 217"/>
                  <a:gd name="T57" fmla="*/ 508 h 210"/>
                  <a:gd name="T58" fmla="*/ 2875 w 217"/>
                  <a:gd name="T59" fmla="*/ 493 h 210"/>
                  <a:gd name="T60" fmla="*/ 2671 w 217"/>
                  <a:gd name="T61" fmla="*/ 462 h 210"/>
                  <a:gd name="T62" fmla="*/ 2503 w 217"/>
                  <a:gd name="T63" fmla="*/ 462 h 210"/>
                  <a:gd name="T64" fmla="*/ 2341 w 217"/>
                  <a:gd name="T65" fmla="*/ 462 h 210"/>
                  <a:gd name="T66" fmla="*/ 2172 w 217"/>
                  <a:gd name="T67" fmla="*/ 469 h 210"/>
                  <a:gd name="T68" fmla="*/ 1999 w 217"/>
                  <a:gd name="T69" fmla="*/ 508 h 210"/>
                  <a:gd name="T70" fmla="*/ 1852 w 217"/>
                  <a:gd name="T71" fmla="*/ 550 h 210"/>
                  <a:gd name="T72" fmla="*/ 1703 w 217"/>
                  <a:gd name="T73" fmla="*/ 625 h 210"/>
                  <a:gd name="T74" fmla="*/ 1527 w 217"/>
                  <a:gd name="T75" fmla="*/ 677 h 210"/>
                  <a:gd name="T76" fmla="*/ 1386 w 217"/>
                  <a:gd name="T77" fmla="*/ 766 h 210"/>
                  <a:gd name="T78" fmla="*/ 1240 w 217"/>
                  <a:gd name="T79" fmla="*/ 860 h 210"/>
                  <a:gd name="T80" fmla="*/ 975 w 217"/>
                  <a:gd name="T81" fmla="*/ 1146 h 210"/>
                  <a:gd name="T82" fmla="*/ 793 w 217"/>
                  <a:gd name="T83" fmla="*/ 1499 h 210"/>
                  <a:gd name="T84" fmla="*/ 687 w 217"/>
                  <a:gd name="T85" fmla="*/ 1938 h 210"/>
                  <a:gd name="T86" fmla="*/ 649 w 217"/>
                  <a:gd name="T87" fmla="*/ 2369 h 210"/>
                  <a:gd name="T88" fmla="*/ 649 w 217"/>
                  <a:gd name="T89" fmla="*/ 2848 h 210"/>
                  <a:gd name="T90" fmla="*/ 711 w 217"/>
                  <a:gd name="T91" fmla="*/ 3262 h 210"/>
                  <a:gd name="T92" fmla="*/ 766 w 217"/>
                  <a:gd name="T93" fmla="*/ 3643 h 210"/>
                  <a:gd name="T94" fmla="*/ 860 w 217"/>
                  <a:gd name="T95" fmla="*/ 3943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3" name="Freeform 11">
                <a:extLst>
                  <a:ext uri="{FF2B5EF4-FFF2-40B4-BE49-F238E27FC236}">
                    <a16:creationId xmlns:a16="http://schemas.microsoft.com/office/drawing/2014/main" id="{22C2CCFC-9CD9-F644-9D56-768F29D19A0B}"/>
                  </a:ext>
                </a:extLst>
              </p:cNvPr>
              <p:cNvSpPr>
                <a:spLocks/>
              </p:cNvSpPr>
              <p:nvPr userDrawn="1"/>
            </p:nvSpPr>
            <p:spPr bwMode="ltGray">
              <a:xfrm rot="373331" flipH="1">
                <a:off x="41" y="2843"/>
                <a:ext cx="262" cy="308"/>
              </a:xfrm>
              <a:custGeom>
                <a:avLst/>
                <a:gdLst>
                  <a:gd name="T0" fmla="*/ 2010 w 182"/>
                  <a:gd name="T1" fmla="*/ 0 h 213"/>
                  <a:gd name="T2" fmla="*/ 2064 w 182"/>
                  <a:gd name="T3" fmla="*/ 39 h 213"/>
                  <a:gd name="T4" fmla="*/ 2179 w 182"/>
                  <a:gd name="T5" fmla="*/ 156 h 213"/>
                  <a:gd name="T6" fmla="*/ 2344 w 182"/>
                  <a:gd name="T7" fmla="*/ 351 h 213"/>
                  <a:gd name="T8" fmla="*/ 2531 w 182"/>
                  <a:gd name="T9" fmla="*/ 636 h 213"/>
                  <a:gd name="T10" fmla="*/ 2675 w 182"/>
                  <a:gd name="T11" fmla="*/ 989 h 213"/>
                  <a:gd name="T12" fmla="*/ 2771 w 182"/>
                  <a:gd name="T13" fmla="*/ 1458 h 213"/>
                  <a:gd name="T14" fmla="*/ 2771 w 182"/>
                  <a:gd name="T15" fmla="*/ 2011 h 213"/>
                  <a:gd name="T16" fmla="*/ 2655 w 182"/>
                  <a:gd name="T17" fmla="*/ 2664 h 213"/>
                  <a:gd name="T18" fmla="*/ 2590 w 182"/>
                  <a:gd name="T19" fmla="*/ 2846 h 213"/>
                  <a:gd name="T20" fmla="*/ 2509 w 182"/>
                  <a:gd name="T21" fmla="*/ 2996 h 213"/>
                  <a:gd name="T22" fmla="*/ 2423 w 182"/>
                  <a:gd name="T23" fmla="*/ 3160 h 213"/>
                  <a:gd name="T24" fmla="*/ 2306 w 182"/>
                  <a:gd name="T25" fmla="*/ 3304 h 213"/>
                  <a:gd name="T26" fmla="*/ 2151 w 182"/>
                  <a:gd name="T27" fmla="*/ 3442 h 213"/>
                  <a:gd name="T28" fmla="*/ 2023 w 182"/>
                  <a:gd name="T29" fmla="*/ 3546 h 213"/>
                  <a:gd name="T30" fmla="*/ 1886 w 182"/>
                  <a:gd name="T31" fmla="*/ 3647 h 213"/>
                  <a:gd name="T32" fmla="*/ 1691 w 182"/>
                  <a:gd name="T33" fmla="*/ 3728 h 213"/>
                  <a:gd name="T34" fmla="*/ 1514 w 182"/>
                  <a:gd name="T35" fmla="*/ 3768 h 213"/>
                  <a:gd name="T36" fmla="*/ 1337 w 182"/>
                  <a:gd name="T37" fmla="*/ 3816 h 213"/>
                  <a:gd name="T38" fmla="*/ 1131 w 182"/>
                  <a:gd name="T39" fmla="*/ 3852 h 213"/>
                  <a:gd name="T40" fmla="*/ 910 w 182"/>
                  <a:gd name="T41" fmla="*/ 3852 h 213"/>
                  <a:gd name="T42" fmla="*/ 674 w 182"/>
                  <a:gd name="T43" fmla="*/ 3816 h 213"/>
                  <a:gd name="T44" fmla="*/ 462 w 182"/>
                  <a:gd name="T45" fmla="*/ 3768 h 213"/>
                  <a:gd name="T46" fmla="*/ 216 w 182"/>
                  <a:gd name="T47" fmla="*/ 3686 h 213"/>
                  <a:gd name="T48" fmla="*/ 0 w 182"/>
                  <a:gd name="T49" fmla="*/ 3588 h 213"/>
                  <a:gd name="T50" fmla="*/ 206 w 182"/>
                  <a:gd name="T51" fmla="*/ 3728 h 213"/>
                  <a:gd name="T52" fmla="*/ 409 w 182"/>
                  <a:gd name="T53" fmla="*/ 3816 h 213"/>
                  <a:gd name="T54" fmla="*/ 616 w 182"/>
                  <a:gd name="T55" fmla="*/ 3911 h 213"/>
                  <a:gd name="T56" fmla="*/ 789 w 182"/>
                  <a:gd name="T57" fmla="*/ 3979 h 213"/>
                  <a:gd name="T58" fmla="*/ 970 w 182"/>
                  <a:gd name="T59" fmla="*/ 4036 h 213"/>
                  <a:gd name="T60" fmla="*/ 1169 w 182"/>
                  <a:gd name="T61" fmla="*/ 4059 h 213"/>
                  <a:gd name="T62" fmla="*/ 1339 w 182"/>
                  <a:gd name="T63" fmla="*/ 4066 h 213"/>
                  <a:gd name="T64" fmla="*/ 1522 w 182"/>
                  <a:gd name="T65" fmla="*/ 4066 h 213"/>
                  <a:gd name="T66" fmla="*/ 1683 w 182"/>
                  <a:gd name="T67" fmla="*/ 4059 h 213"/>
                  <a:gd name="T68" fmla="*/ 1844 w 182"/>
                  <a:gd name="T69" fmla="*/ 4021 h 213"/>
                  <a:gd name="T70" fmla="*/ 1984 w 182"/>
                  <a:gd name="T71" fmla="*/ 3979 h 213"/>
                  <a:gd name="T72" fmla="*/ 2132 w 182"/>
                  <a:gd name="T73" fmla="*/ 3939 h 213"/>
                  <a:gd name="T74" fmla="*/ 2267 w 182"/>
                  <a:gd name="T75" fmla="*/ 3890 h 213"/>
                  <a:gd name="T76" fmla="*/ 2394 w 182"/>
                  <a:gd name="T77" fmla="*/ 3803 h 213"/>
                  <a:gd name="T78" fmla="*/ 2509 w 182"/>
                  <a:gd name="T79" fmla="*/ 3728 h 213"/>
                  <a:gd name="T80" fmla="*/ 2616 w 182"/>
                  <a:gd name="T81" fmla="*/ 3647 h 213"/>
                  <a:gd name="T82" fmla="*/ 2912 w 182"/>
                  <a:gd name="T83" fmla="*/ 3361 h 213"/>
                  <a:gd name="T84" fmla="*/ 3117 w 182"/>
                  <a:gd name="T85" fmla="*/ 3079 h 213"/>
                  <a:gd name="T86" fmla="*/ 3238 w 182"/>
                  <a:gd name="T87" fmla="*/ 2752 h 213"/>
                  <a:gd name="T88" fmla="*/ 3304 w 182"/>
                  <a:gd name="T89" fmla="*/ 2452 h 213"/>
                  <a:gd name="T90" fmla="*/ 3344 w 182"/>
                  <a:gd name="T91" fmla="*/ 2129 h 213"/>
                  <a:gd name="T92" fmla="*/ 3344 w 182"/>
                  <a:gd name="T93" fmla="*/ 1810 h 213"/>
                  <a:gd name="T94" fmla="*/ 3360 w 182"/>
                  <a:gd name="T95" fmla="*/ 1511 h 213"/>
                  <a:gd name="T96" fmla="*/ 3183 w 182"/>
                  <a:gd name="T97" fmla="*/ 882 h 213"/>
                  <a:gd name="T98" fmla="*/ 2882 w 182"/>
                  <a:gd name="T99" fmla="*/ 393 h 213"/>
                  <a:gd name="T100" fmla="*/ 2775 w 182"/>
                  <a:gd name="T101" fmla="*/ 351 h 213"/>
                  <a:gd name="T102" fmla="*/ 2715 w 182"/>
                  <a:gd name="T103" fmla="*/ 292 h 213"/>
                  <a:gd name="T104" fmla="*/ 2616 w 182"/>
                  <a:gd name="T105" fmla="*/ 244 h 213"/>
                  <a:gd name="T106" fmla="*/ 2547 w 182"/>
                  <a:gd name="T107" fmla="*/ 210 h 213"/>
                  <a:gd name="T108" fmla="*/ 2434 w 182"/>
                  <a:gd name="T109" fmla="*/ 169 h 213"/>
                  <a:gd name="T110" fmla="*/ 2323 w 182"/>
                  <a:gd name="T111" fmla="*/ 117 h 213"/>
                  <a:gd name="T112" fmla="*/ 2191 w 182"/>
                  <a:gd name="T113" fmla="*/ 56 h 213"/>
                  <a:gd name="T114" fmla="*/ 2010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4" name="Freeform 12">
                <a:extLst>
                  <a:ext uri="{FF2B5EF4-FFF2-40B4-BE49-F238E27FC236}">
                    <a16:creationId xmlns:a16="http://schemas.microsoft.com/office/drawing/2014/main" id="{9D855780-9C4A-2846-A1AE-2D41B60521D9}"/>
                  </a:ext>
                </a:extLst>
              </p:cNvPr>
              <p:cNvSpPr>
                <a:spLocks/>
              </p:cNvSpPr>
              <p:nvPr userDrawn="1"/>
            </p:nvSpPr>
            <p:spPr bwMode="ltGray">
              <a:xfrm rot="373331" flipH="1">
                <a:off x="121" y="2907"/>
                <a:ext cx="93" cy="156"/>
              </a:xfrm>
              <a:custGeom>
                <a:avLst/>
                <a:gdLst>
                  <a:gd name="T0" fmla="*/ 7 w 128"/>
                  <a:gd name="T1" fmla="*/ 0 h 217"/>
                  <a:gd name="T2" fmla="*/ 8 w 128"/>
                  <a:gd name="T3" fmla="*/ 1 h 217"/>
                  <a:gd name="T4" fmla="*/ 9 w 128"/>
                  <a:gd name="T5" fmla="*/ 2 h 217"/>
                  <a:gd name="T6" fmla="*/ 9 w 128"/>
                  <a:gd name="T7" fmla="*/ 4 h 217"/>
                  <a:gd name="T8" fmla="*/ 10 w 128"/>
                  <a:gd name="T9" fmla="*/ 6 h 217"/>
                  <a:gd name="T10" fmla="*/ 10 w 128"/>
                  <a:gd name="T11" fmla="*/ 9 h 217"/>
                  <a:gd name="T12" fmla="*/ 9 w 128"/>
                  <a:gd name="T13" fmla="*/ 10 h 217"/>
                  <a:gd name="T14" fmla="*/ 7 w 128"/>
                  <a:gd name="T15" fmla="*/ 13 h 217"/>
                  <a:gd name="T16" fmla="*/ 5 w 128"/>
                  <a:gd name="T17" fmla="*/ 16 h 217"/>
                  <a:gd name="T18" fmla="*/ 4 w 128"/>
                  <a:gd name="T19" fmla="*/ 15 h 217"/>
                  <a:gd name="T20" fmla="*/ 3 w 128"/>
                  <a:gd name="T21" fmla="*/ 15 h 217"/>
                  <a:gd name="T22" fmla="*/ 2 w 128"/>
                  <a:gd name="T23" fmla="*/ 15 h 217"/>
                  <a:gd name="T24" fmla="*/ 1 w 128"/>
                  <a:gd name="T25" fmla="*/ 14 h 217"/>
                  <a:gd name="T26" fmla="*/ 1 w 128"/>
                  <a:gd name="T27" fmla="*/ 14 h 217"/>
                  <a:gd name="T28" fmla="*/ 1 w 128"/>
                  <a:gd name="T29" fmla="*/ 14 h 217"/>
                  <a:gd name="T30" fmla="*/ 0 w 128"/>
                  <a:gd name="T31" fmla="*/ 13 h 217"/>
                  <a:gd name="T32" fmla="*/ 1 w 128"/>
                  <a:gd name="T33" fmla="*/ 12 h 217"/>
                  <a:gd name="T34" fmla="*/ 1 w 128"/>
                  <a:gd name="T35" fmla="*/ 12 h 217"/>
                  <a:gd name="T36" fmla="*/ 2 w 128"/>
                  <a:gd name="T37" fmla="*/ 12 h 217"/>
                  <a:gd name="T38" fmla="*/ 4 w 128"/>
                  <a:gd name="T39" fmla="*/ 11 h 217"/>
                  <a:gd name="T40" fmla="*/ 5 w 128"/>
                  <a:gd name="T41" fmla="*/ 10 h 217"/>
                  <a:gd name="T42" fmla="*/ 7 w 128"/>
                  <a:gd name="T43" fmla="*/ 9 h 217"/>
                  <a:gd name="T44" fmla="*/ 7 w 128"/>
                  <a:gd name="T45" fmla="*/ 6 h 217"/>
                  <a:gd name="T46" fmla="*/ 8 w 128"/>
                  <a:gd name="T47" fmla="*/ 3 h 217"/>
                  <a:gd name="T48" fmla="*/ 7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5" name="Freeform 13">
                <a:extLst>
                  <a:ext uri="{FF2B5EF4-FFF2-40B4-BE49-F238E27FC236}">
                    <a16:creationId xmlns:a16="http://schemas.microsoft.com/office/drawing/2014/main" id="{4B839AE6-5AEA-6842-97FF-4131FFD9D904}"/>
                  </a:ext>
                </a:extLst>
              </p:cNvPr>
              <p:cNvSpPr>
                <a:spLocks/>
              </p:cNvSpPr>
              <p:nvPr userDrawn="1"/>
            </p:nvSpPr>
            <p:spPr bwMode="ltGray">
              <a:xfrm rot="373331" flipH="1">
                <a:off x="313" y="3110"/>
                <a:ext cx="85" cy="93"/>
              </a:xfrm>
              <a:custGeom>
                <a:avLst/>
                <a:gdLst>
                  <a:gd name="T0" fmla="*/ 6 w 117"/>
                  <a:gd name="T1" fmla="*/ 0 h 132"/>
                  <a:gd name="T2" fmla="*/ 0 w 117"/>
                  <a:gd name="T3" fmla="*/ 1 h 132"/>
                  <a:gd name="T4" fmla="*/ 1 w 117"/>
                  <a:gd name="T5" fmla="*/ 1 h 132"/>
                  <a:gd name="T6" fmla="*/ 1 w 117"/>
                  <a:gd name="T7" fmla="*/ 2 h 132"/>
                  <a:gd name="T8" fmla="*/ 2 w 117"/>
                  <a:gd name="T9" fmla="*/ 2 h 132"/>
                  <a:gd name="T10" fmla="*/ 4 w 117"/>
                  <a:gd name="T11" fmla="*/ 3 h 132"/>
                  <a:gd name="T12" fmla="*/ 5 w 117"/>
                  <a:gd name="T13" fmla="*/ 4 h 132"/>
                  <a:gd name="T14" fmla="*/ 7 w 117"/>
                  <a:gd name="T15" fmla="*/ 4 h 132"/>
                  <a:gd name="T16" fmla="*/ 8 w 117"/>
                  <a:gd name="T17" fmla="*/ 6 h 132"/>
                  <a:gd name="T18" fmla="*/ 9 w 117"/>
                  <a:gd name="T19" fmla="*/ 8 h 132"/>
                  <a:gd name="T20" fmla="*/ 9 w 117"/>
                  <a:gd name="T21" fmla="*/ 8 h 132"/>
                  <a:gd name="T22" fmla="*/ 9 w 117"/>
                  <a:gd name="T23" fmla="*/ 6 h 132"/>
                  <a:gd name="T24" fmla="*/ 9 w 117"/>
                  <a:gd name="T25" fmla="*/ 6 h 132"/>
                  <a:gd name="T26" fmla="*/ 8 w 117"/>
                  <a:gd name="T27" fmla="*/ 4 h 132"/>
                  <a:gd name="T28" fmla="*/ 7 w 117"/>
                  <a:gd name="T29" fmla="*/ 4 h 132"/>
                  <a:gd name="T30" fmla="*/ 7 w 117"/>
                  <a:gd name="T31" fmla="*/ 3 h 132"/>
                  <a:gd name="T32" fmla="*/ 5 w 117"/>
                  <a:gd name="T33" fmla="*/ 2 h 132"/>
                  <a:gd name="T34" fmla="*/ 5 w 117"/>
                  <a:gd name="T35" fmla="*/ 2 h 132"/>
                  <a:gd name="T36" fmla="*/ 5 w 117"/>
                  <a:gd name="T37" fmla="*/ 2 h 132"/>
                  <a:gd name="T38" fmla="*/ 7 w 117"/>
                  <a:gd name="T39" fmla="*/ 2 h 132"/>
                  <a:gd name="T40" fmla="*/ 7 w 117"/>
                  <a:gd name="T41" fmla="*/ 1 h 132"/>
                  <a:gd name="T42" fmla="*/ 8 w 117"/>
                  <a:gd name="T43" fmla="*/ 1 h 132"/>
                  <a:gd name="T44" fmla="*/ 8 w 117"/>
                  <a:gd name="T45" fmla="*/ 1 h 132"/>
                  <a:gd name="T46" fmla="*/ 9 w 117"/>
                  <a:gd name="T47" fmla="*/ 1 h 132"/>
                  <a:gd name="T48" fmla="*/ 9 w 117"/>
                  <a:gd name="T49" fmla="*/ 1 h 132"/>
                  <a:gd name="T50" fmla="*/ 9 w 117"/>
                  <a:gd name="T51" fmla="*/ 1 h 132"/>
                  <a:gd name="T52" fmla="*/ 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6" name="Freeform 14">
                <a:extLst>
                  <a:ext uri="{FF2B5EF4-FFF2-40B4-BE49-F238E27FC236}">
                    <a16:creationId xmlns:a16="http://schemas.microsoft.com/office/drawing/2014/main" id="{6EC261CA-9D7E-0749-A3A3-8B74EA247FE4}"/>
                  </a:ext>
                </a:extLst>
              </p:cNvPr>
              <p:cNvSpPr>
                <a:spLocks/>
              </p:cNvSpPr>
              <p:nvPr userDrawn="1"/>
            </p:nvSpPr>
            <p:spPr bwMode="ltGray">
              <a:xfrm rot="373331" flipH="1">
                <a:off x="289" y="3133"/>
                <a:ext cx="21" cy="55"/>
              </a:xfrm>
              <a:custGeom>
                <a:avLst/>
                <a:gdLst>
                  <a:gd name="T0" fmla="*/ 2 w 29"/>
                  <a:gd name="T1" fmla="*/ 0 h 77"/>
                  <a:gd name="T2" fmla="*/ 2 w 29"/>
                  <a:gd name="T3" fmla="*/ 0 h 77"/>
                  <a:gd name="T4" fmla="*/ 1 w 29"/>
                  <a:gd name="T5" fmla="*/ 1 h 77"/>
                  <a:gd name="T6" fmla="*/ 1 w 29"/>
                  <a:gd name="T7" fmla="*/ 1 h 77"/>
                  <a:gd name="T8" fmla="*/ 1 w 29"/>
                  <a:gd name="T9" fmla="*/ 1 h 77"/>
                  <a:gd name="T10" fmla="*/ 1 w 29"/>
                  <a:gd name="T11" fmla="*/ 2 h 77"/>
                  <a:gd name="T12" fmla="*/ 0 w 29"/>
                  <a:gd name="T13" fmla="*/ 3 h 77"/>
                  <a:gd name="T14" fmla="*/ 1 w 29"/>
                  <a:gd name="T15" fmla="*/ 4 h 77"/>
                  <a:gd name="T16" fmla="*/ 1 w 29"/>
                  <a:gd name="T17" fmla="*/ 5 h 77"/>
                  <a:gd name="T18" fmla="*/ 1 w 29"/>
                  <a:gd name="T19" fmla="*/ 4 h 77"/>
                  <a:gd name="T20" fmla="*/ 1 w 29"/>
                  <a:gd name="T21" fmla="*/ 3 h 77"/>
                  <a:gd name="T22" fmla="*/ 2 w 29"/>
                  <a:gd name="T23" fmla="*/ 1 h 77"/>
                  <a:gd name="T24" fmla="*/ 2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nvGrpSpPr>
              <p:cNvPr id="1067" name="Group 15">
                <a:extLst>
                  <a:ext uri="{FF2B5EF4-FFF2-40B4-BE49-F238E27FC236}">
                    <a16:creationId xmlns:a16="http://schemas.microsoft.com/office/drawing/2014/main" id="{5A8BBF6F-0A8F-7E40-864A-8B0AF10B28C7}"/>
                  </a:ext>
                </a:extLst>
              </p:cNvPr>
              <p:cNvGrpSpPr>
                <a:grpSpLocks/>
              </p:cNvGrpSpPr>
              <p:nvPr userDrawn="1"/>
            </p:nvGrpSpPr>
            <p:grpSpPr bwMode="auto">
              <a:xfrm rot="10886446" flipH="1">
                <a:off x="335" y="3251"/>
                <a:ext cx="608" cy="369"/>
                <a:chOff x="-366" y="1704"/>
                <a:chExt cx="608" cy="369"/>
              </a:xfrm>
            </p:grpSpPr>
            <p:sp>
              <p:nvSpPr>
                <p:cNvPr id="1068" name="Freeform 16">
                  <a:extLst>
                    <a:ext uri="{FF2B5EF4-FFF2-40B4-BE49-F238E27FC236}">
                      <a16:creationId xmlns:a16="http://schemas.microsoft.com/office/drawing/2014/main" id="{09950505-C729-C348-B488-152B5D285917}"/>
                    </a:ext>
                  </a:extLst>
                </p:cNvPr>
                <p:cNvSpPr>
                  <a:spLocks/>
                </p:cNvSpPr>
                <p:nvPr userDrawn="1"/>
              </p:nvSpPr>
              <p:spPr bwMode="ltGray">
                <a:xfrm rot="4200091">
                  <a:off x="-243" y="1807"/>
                  <a:ext cx="143" cy="390"/>
                </a:xfrm>
                <a:custGeom>
                  <a:avLst/>
                  <a:gdLst>
                    <a:gd name="T0" fmla="*/ 1 w 207"/>
                    <a:gd name="T1" fmla="*/ 2 h 564"/>
                    <a:gd name="T2" fmla="*/ 1 w 207"/>
                    <a:gd name="T3" fmla="*/ 4 h 564"/>
                    <a:gd name="T4" fmla="*/ 1 w 207"/>
                    <a:gd name="T5" fmla="*/ 6 h 564"/>
                    <a:gd name="T6" fmla="*/ 0 w 207"/>
                    <a:gd name="T7" fmla="*/ 6 h 564"/>
                    <a:gd name="T8" fmla="*/ 0 w 207"/>
                    <a:gd name="T9" fmla="*/ 8 h 564"/>
                    <a:gd name="T10" fmla="*/ 1 w 207"/>
                    <a:gd name="T11" fmla="*/ 9 h 564"/>
                    <a:gd name="T12" fmla="*/ 1 w 207"/>
                    <a:gd name="T13" fmla="*/ 11 h 564"/>
                    <a:gd name="T14" fmla="*/ 1 w 207"/>
                    <a:gd name="T15" fmla="*/ 13 h 564"/>
                    <a:gd name="T16" fmla="*/ 1 w 207"/>
                    <a:gd name="T17" fmla="*/ 15 h 564"/>
                    <a:gd name="T18" fmla="*/ 2 w 207"/>
                    <a:gd name="T19" fmla="*/ 17 h 564"/>
                    <a:gd name="T20" fmla="*/ 3 w 207"/>
                    <a:gd name="T21" fmla="*/ 19 h 564"/>
                    <a:gd name="T22" fmla="*/ 4 w 207"/>
                    <a:gd name="T23" fmla="*/ 21 h 564"/>
                    <a:gd name="T24" fmla="*/ 6 w 207"/>
                    <a:gd name="T25" fmla="*/ 24 h 564"/>
                    <a:gd name="T26" fmla="*/ 7 w 207"/>
                    <a:gd name="T27" fmla="*/ 26 h 564"/>
                    <a:gd name="T28" fmla="*/ 8 w 207"/>
                    <a:gd name="T29" fmla="*/ 27 h 564"/>
                    <a:gd name="T30" fmla="*/ 9 w 207"/>
                    <a:gd name="T31" fmla="*/ 28 h 564"/>
                    <a:gd name="T32" fmla="*/ 10 w 207"/>
                    <a:gd name="T33" fmla="*/ 30 h 564"/>
                    <a:gd name="T34" fmla="*/ 8 w 207"/>
                    <a:gd name="T35" fmla="*/ 26 h 564"/>
                    <a:gd name="T36" fmla="*/ 7 w 207"/>
                    <a:gd name="T37" fmla="*/ 24 h 564"/>
                    <a:gd name="T38" fmla="*/ 6 w 207"/>
                    <a:gd name="T39" fmla="*/ 21 h 564"/>
                    <a:gd name="T40" fmla="*/ 4 w 207"/>
                    <a:gd name="T41" fmla="*/ 19 h 564"/>
                    <a:gd name="T42" fmla="*/ 4 w 207"/>
                    <a:gd name="T43" fmla="*/ 18 h 564"/>
                    <a:gd name="T44" fmla="*/ 3 w 207"/>
                    <a:gd name="T45" fmla="*/ 17 h 564"/>
                    <a:gd name="T46" fmla="*/ 3 w 207"/>
                    <a:gd name="T47" fmla="*/ 15 h 564"/>
                    <a:gd name="T48" fmla="*/ 3 w 207"/>
                    <a:gd name="T49" fmla="*/ 13 h 564"/>
                    <a:gd name="T50" fmla="*/ 2 w 207"/>
                    <a:gd name="T51" fmla="*/ 11 h 564"/>
                    <a:gd name="T52" fmla="*/ 2 w 207"/>
                    <a:gd name="T53" fmla="*/ 7 h 564"/>
                    <a:gd name="T54" fmla="*/ 2 w 207"/>
                    <a:gd name="T55" fmla="*/ 4 h 564"/>
                    <a:gd name="T56" fmla="*/ 3 w 207"/>
                    <a:gd name="T57" fmla="*/ 0 h 564"/>
                    <a:gd name="T58" fmla="*/ 1 w 207"/>
                    <a:gd name="T59" fmla="*/ 2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9" name="Freeform 17">
                  <a:extLst>
                    <a:ext uri="{FF2B5EF4-FFF2-40B4-BE49-F238E27FC236}">
                      <a16:creationId xmlns:a16="http://schemas.microsoft.com/office/drawing/2014/main" id="{E569AD04-F809-B24E-83E2-E3CCD8B1B632}"/>
                    </a:ext>
                  </a:extLst>
                </p:cNvPr>
                <p:cNvSpPr>
                  <a:spLocks/>
                </p:cNvSpPr>
                <p:nvPr userDrawn="1"/>
              </p:nvSpPr>
              <p:spPr bwMode="ltGray">
                <a:xfrm rot="4200091">
                  <a:off x="124" y="1761"/>
                  <a:ext cx="33" cy="160"/>
                </a:xfrm>
                <a:custGeom>
                  <a:avLst/>
                  <a:gdLst>
                    <a:gd name="T0" fmla="*/ 0 w 47"/>
                    <a:gd name="T1" fmla="*/ 1 h 232"/>
                    <a:gd name="T2" fmla="*/ 1 w 47"/>
                    <a:gd name="T3" fmla="*/ 3 h 232"/>
                    <a:gd name="T4" fmla="*/ 1 w 47"/>
                    <a:gd name="T5" fmla="*/ 6 h 232"/>
                    <a:gd name="T6" fmla="*/ 1 w 47"/>
                    <a:gd name="T7" fmla="*/ 8 h 232"/>
                    <a:gd name="T8" fmla="*/ 1 w 47"/>
                    <a:gd name="T9" fmla="*/ 12 h 232"/>
                    <a:gd name="T10" fmla="*/ 3 w 47"/>
                    <a:gd name="T11" fmla="*/ 11 h 232"/>
                    <a:gd name="T12" fmla="*/ 3 w 47"/>
                    <a:gd name="T13" fmla="*/ 9 h 232"/>
                    <a:gd name="T14" fmla="*/ 3 w 47"/>
                    <a:gd name="T15" fmla="*/ 7 h 232"/>
                    <a:gd name="T16" fmla="*/ 3 w 47"/>
                    <a:gd name="T17" fmla="*/ 6 h 232"/>
                    <a:gd name="T18" fmla="*/ 3 w 47"/>
                    <a:gd name="T19" fmla="*/ 4 h 232"/>
                    <a:gd name="T20" fmla="*/ 2 w 47"/>
                    <a:gd name="T21" fmla="*/ 3 h 232"/>
                    <a:gd name="T22" fmla="*/ 2 w 47"/>
                    <a:gd name="T23" fmla="*/ 2 h 232"/>
                    <a:gd name="T24" fmla="*/ 1 w 47"/>
                    <a:gd name="T25" fmla="*/ 1 h 232"/>
                    <a:gd name="T26" fmla="*/ 1 w 47"/>
                    <a:gd name="T27" fmla="*/ 0 h 232"/>
                    <a:gd name="T28" fmla="*/ 0 w 47"/>
                    <a:gd name="T29" fmla="*/ 1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70" name="Freeform 18">
                  <a:extLst>
                    <a:ext uri="{FF2B5EF4-FFF2-40B4-BE49-F238E27FC236}">
                      <a16:creationId xmlns:a16="http://schemas.microsoft.com/office/drawing/2014/main" id="{BEA5780A-1A75-A34E-BC7D-E3319F36DA05}"/>
                    </a:ext>
                  </a:extLst>
                </p:cNvPr>
                <p:cNvSpPr>
                  <a:spLocks/>
                </p:cNvSpPr>
                <p:nvPr userDrawn="1"/>
              </p:nvSpPr>
              <p:spPr bwMode="ltGray">
                <a:xfrm rot="4200091">
                  <a:off x="195" y="1722"/>
                  <a:ext cx="60" cy="27"/>
                </a:xfrm>
                <a:custGeom>
                  <a:avLst/>
                  <a:gdLst>
                    <a:gd name="T0" fmla="*/ 4 w 87"/>
                    <a:gd name="T1" fmla="*/ 1 h 40"/>
                    <a:gd name="T2" fmla="*/ 4 w 87"/>
                    <a:gd name="T3" fmla="*/ 1 h 40"/>
                    <a:gd name="T4" fmla="*/ 3 w 87"/>
                    <a:gd name="T5" fmla="*/ 1 h 40"/>
                    <a:gd name="T6" fmla="*/ 3 w 87"/>
                    <a:gd name="T7" fmla="*/ 1 h 40"/>
                    <a:gd name="T8" fmla="*/ 2 w 87"/>
                    <a:gd name="T9" fmla="*/ 1 h 40"/>
                    <a:gd name="T10" fmla="*/ 2 w 87"/>
                    <a:gd name="T11" fmla="*/ 1 h 40"/>
                    <a:gd name="T12" fmla="*/ 1 w 87"/>
                    <a:gd name="T13" fmla="*/ 1 h 40"/>
                    <a:gd name="T14" fmla="*/ 1 w 87"/>
                    <a:gd name="T15" fmla="*/ 0 h 40"/>
                    <a:gd name="T16" fmla="*/ 0 w 87"/>
                    <a:gd name="T17" fmla="*/ 1 h 40"/>
                    <a:gd name="T18" fmla="*/ 1 w 87"/>
                    <a:gd name="T19" fmla="*/ 1 h 40"/>
                    <a:gd name="T20" fmla="*/ 1 w 87"/>
                    <a:gd name="T21" fmla="*/ 1 h 40"/>
                    <a:gd name="T22" fmla="*/ 1 w 87"/>
                    <a:gd name="T23" fmla="*/ 1 h 40"/>
                    <a:gd name="T24" fmla="*/ 2 w 87"/>
                    <a:gd name="T25" fmla="*/ 1 h 40"/>
                    <a:gd name="T26" fmla="*/ 2 w 87"/>
                    <a:gd name="T27" fmla="*/ 1 h 40"/>
                    <a:gd name="T28" fmla="*/ 3 w 87"/>
                    <a:gd name="T29" fmla="*/ 1 h 40"/>
                    <a:gd name="T30" fmla="*/ 3 w 87"/>
                    <a:gd name="T31" fmla="*/ 1 h 40"/>
                    <a:gd name="T32" fmla="*/ 4 w 87"/>
                    <a:gd name="T33" fmla="*/ 1 h 40"/>
                    <a:gd name="T34" fmla="*/ 4 w 87"/>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grpSp>
          <p:nvGrpSpPr>
            <p:cNvPr id="1036" name="Group 19">
              <a:extLst>
                <a:ext uri="{FF2B5EF4-FFF2-40B4-BE49-F238E27FC236}">
                  <a16:creationId xmlns:a16="http://schemas.microsoft.com/office/drawing/2014/main" id="{F1DC924E-E7BD-9641-AFB7-D59C40285758}"/>
                </a:ext>
              </a:extLst>
            </p:cNvPr>
            <p:cNvGrpSpPr>
              <a:grpSpLocks/>
            </p:cNvGrpSpPr>
            <p:nvPr/>
          </p:nvGrpSpPr>
          <p:grpSpPr bwMode="auto">
            <a:xfrm rot="6248562">
              <a:off x="343" y="3854"/>
              <a:ext cx="392" cy="424"/>
              <a:chOff x="1727" y="866"/>
              <a:chExt cx="129" cy="157"/>
            </a:xfrm>
          </p:grpSpPr>
          <p:sp>
            <p:nvSpPr>
              <p:cNvPr id="1059" name="Freeform 20">
                <a:extLst>
                  <a:ext uri="{FF2B5EF4-FFF2-40B4-BE49-F238E27FC236}">
                    <a16:creationId xmlns:a16="http://schemas.microsoft.com/office/drawing/2014/main" id="{3A763A93-332C-DD4B-97E3-9DE107AD9D91}"/>
                  </a:ext>
                </a:extLst>
              </p:cNvPr>
              <p:cNvSpPr>
                <a:spLocks/>
              </p:cNvSpPr>
              <p:nvPr userDrawn="1"/>
            </p:nvSpPr>
            <p:spPr bwMode="ltGray">
              <a:xfrm>
                <a:off x="1727" y="868"/>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0" name="Freeform 21">
                <a:extLst>
                  <a:ext uri="{FF2B5EF4-FFF2-40B4-BE49-F238E27FC236}">
                    <a16:creationId xmlns:a16="http://schemas.microsoft.com/office/drawing/2014/main" id="{E17CB6FA-08C3-4C4C-ADBF-04C165B4C361}"/>
                  </a:ext>
                </a:extLst>
              </p:cNvPr>
              <p:cNvSpPr>
                <a:spLocks/>
              </p:cNvSpPr>
              <p:nvPr userDrawn="1"/>
            </p:nvSpPr>
            <p:spPr bwMode="ltGray">
              <a:xfrm>
                <a:off x="1786" y="896"/>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61" name="Freeform 22">
                <a:extLst>
                  <a:ext uri="{FF2B5EF4-FFF2-40B4-BE49-F238E27FC236}">
                    <a16:creationId xmlns:a16="http://schemas.microsoft.com/office/drawing/2014/main" id="{434F359A-584E-3E4A-8B69-A6A46C39B308}"/>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037" name="Group 23">
              <a:extLst>
                <a:ext uri="{FF2B5EF4-FFF2-40B4-BE49-F238E27FC236}">
                  <a16:creationId xmlns:a16="http://schemas.microsoft.com/office/drawing/2014/main" id="{39F507DB-5926-D24E-8A5B-2B71CC1E44E0}"/>
                </a:ext>
              </a:extLst>
            </p:cNvPr>
            <p:cNvGrpSpPr>
              <a:grpSpLocks/>
            </p:cNvGrpSpPr>
            <p:nvPr/>
          </p:nvGrpSpPr>
          <p:grpSpPr bwMode="auto">
            <a:xfrm rot="5003157">
              <a:off x="249" y="1102"/>
              <a:ext cx="412" cy="500"/>
              <a:chOff x="1727" y="866"/>
              <a:chExt cx="129" cy="157"/>
            </a:xfrm>
          </p:grpSpPr>
          <p:sp>
            <p:nvSpPr>
              <p:cNvPr id="1056" name="Freeform 24">
                <a:extLst>
                  <a:ext uri="{FF2B5EF4-FFF2-40B4-BE49-F238E27FC236}">
                    <a16:creationId xmlns:a16="http://schemas.microsoft.com/office/drawing/2014/main" id="{B1724DC0-8C06-404A-984A-A16FFDE5C149}"/>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7" name="Freeform 25">
                <a:extLst>
                  <a:ext uri="{FF2B5EF4-FFF2-40B4-BE49-F238E27FC236}">
                    <a16:creationId xmlns:a16="http://schemas.microsoft.com/office/drawing/2014/main" id="{456BA67F-4F2F-E547-9170-8555987DCEDF}"/>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8" name="Freeform 26">
                <a:extLst>
                  <a:ext uri="{FF2B5EF4-FFF2-40B4-BE49-F238E27FC236}">
                    <a16:creationId xmlns:a16="http://schemas.microsoft.com/office/drawing/2014/main" id="{948644A7-8F15-534F-8E6F-1ADB84B4E84A}"/>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grpSp>
          <p:nvGrpSpPr>
            <p:cNvPr id="1038" name="Group 27">
              <a:extLst>
                <a:ext uri="{FF2B5EF4-FFF2-40B4-BE49-F238E27FC236}">
                  <a16:creationId xmlns:a16="http://schemas.microsoft.com/office/drawing/2014/main" id="{5A587BD0-A40A-6A40-9A4C-A824C984D880}"/>
                </a:ext>
              </a:extLst>
            </p:cNvPr>
            <p:cNvGrpSpPr>
              <a:grpSpLocks/>
            </p:cNvGrpSpPr>
            <p:nvPr/>
          </p:nvGrpSpPr>
          <p:grpSpPr bwMode="auto">
            <a:xfrm>
              <a:off x="815" y="0"/>
              <a:ext cx="345" cy="367"/>
              <a:chOff x="1727" y="866"/>
              <a:chExt cx="129" cy="157"/>
            </a:xfrm>
          </p:grpSpPr>
          <p:sp>
            <p:nvSpPr>
              <p:cNvPr id="1053" name="Freeform 28">
                <a:extLst>
                  <a:ext uri="{FF2B5EF4-FFF2-40B4-BE49-F238E27FC236}">
                    <a16:creationId xmlns:a16="http://schemas.microsoft.com/office/drawing/2014/main" id="{1FF5249D-B3EF-E04C-9448-F41813520188}"/>
                  </a:ext>
                </a:extLst>
              </p:cNvPr>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4" name="Freeform 29">
                <a:extLst>
                  <a:ext uri="{FF2B5EF4-FFF2-40B4-BE49-F238E27FC236}">
                    <a16:creationId xmlns:a16="http://schemas.microsoft.com/office/drawing/2014/main" id="{03F0AAA3-D7D1-F644-8FBC-BB9E80A34D2A}"/>
                  </a:ext>
                </a:extLst>
              </p:cNvPr>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5" name="Freeform 30">
                <a:extLst>
                  <a:ext uri="{FF2B5EF4-FFF2-40B4-BE49-F238E27FC236}">
                    <a16:creationId xmlns:a16="http://schemas.microsoft.com/office/drawing/2014/main" id="{81AD8F2E-5048-F24D-B05C-E8932A22B501}"/>
                  </a:ext>
                </a:extLst>
              </p:cNvPr>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1039" name="Freeform 31">
              <a:extLst>
                <a:ext uri="{FF2B5EF4-FFF2-40B4-BE49-F238E27FC236}">
                  <a16:creationId xmlns:a16="http://schemas.microsoft.com/office/drawing/2014/main" id="{AAF6EEEA-33F7-684F-BF01-4F20B6652D3A}"/>
                </a:ext>
              </a:extLst>
            </p:cNvPr>
            <p:cNvSpPr>
              <a:spLocks/>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0" name="Freeform 32">
              <a:extLst>
                <a:ext uri="{FF2B5EF4-FFF2-40B4-BE49-F238E27FC236}">
                  <a16:creationId xmlns:a16="http://schemas.microsoft.com/office/drawing/2014/main" id="{59A94E40-1579-B64C-BC78-24611DA211EF}"/>
                </a:ext>
              </a:extLst>
            </p:cNvPr>
            <p:cNvSpPr>
              <a:spLocks/>
            </p:cNvSpPr>
            <p:nvPr/>
          </p:nvSpPr>
          <p:spPr bwMode="ltGray">
            <a:xfrm rot="828663">
              <a:off x="242" y="3404"/>
              <a:ext cx="132" cy="167"/>
            </a:xfrm>
            <a:custGeom>
              <a:avLst/>
              <a:gdLst>
                <a:gd name="T0" fmla="*/ 0 w 109"/>
                <a:gd name="T1" fmla="*/ 0 h 156"/>
                <a:gd name="T2" fmla="*/ 22 w 109"/>
                <a:gd name="T3" fmla="*/ 1 h 156"/>
                <a:gd name="T4" fmla="*/ 85 w 109"/>
                <a:gd name="T5" fmla="*/ 5 h 156"/>
                <a:gd name="T6" fmla="*/ 170 w 109"/>
                <a:gd name="T7" fmla="*/ 20 h 156"/>
                <a:gd name="T8" fmla="*/ 269 w 109"/>
                <a:gd name="T9" fmla="*/ 42 h 156"/>
                <a:gd name="T10" fmla="*/ 360 w 109"/>
                <a:gd name="T11" fmla="*/ 76 h 156"/>
                <a:gd name="T12" fmla="*/ 443 w 109"/>
                <a:gd name="T13" fmla="*/ 123 h 156"/>
                <a:gd name="T14" fmla="*/ 495 w 109"/>
                <a:gd name="T15" fmla="*/ 186 h 156"/>
                <a:gd name="T16" fmla="*/ 506 w 109"/>
                <a:gd name="T17" fmla="*/ 272 h 156"/>
                <a:gd name="T18" fmla="*/ 482 w 109"/>
                <a:gd name="T19" fmla="*/ 272 h 156"/>
                <a:gd name="T20" fmla="*/ 458 w 109"/>
                <a:gd name="T21" fmla="*/ 272 h 156"/>
                <a:gd name="T22" fmla="*/ 431 w 109"/>
                <a:gd name="T23" fmla="*/ 272 h 156"/>
                <a:gd name="T24" fmla="*/ 398 w 109"/>
                <a:gd name="T25" fmla="*/ 264 h 156"/>
                <a:gd name="T26" fmla="*/ 375 w 109"/>
                <a:gd name="T27" fmla="*/ 263 h 156"/>
                <a:gd name="T28" fmla="*/ 345 w 109"/>
                <a:gd name="T29" fmla="*/ 259 h 156"/>
                <a:gd name="T30" fmla="*/ 305 w 109"/>
                <a:gd name="T31" fmla="*/ 249 h 156"/>
                <a:gd name="T32" fmla="*/ 269 w 109"/>
                <a:gd name="T33" fmla="*/ 241 h 156"/>
                <a:gd name="T34" fmla="*/ 245 w 109"/>
                <a:gd name="T35" fmla="*/ 218 h 156"/>
                <a:gd name="T36" fmla="*/ 245 w 109"/>
                <a:gd name="T37" fmla="*/ 192 h 156"/>
                <a:gd name="T38" fmla="*/ 258 w 109"/>
                <a:gd name="T39" fmla="*/ 166 h 156"/>
                <a:gd name="T40" fmla="*/ 271 w 109"/>
                <a:gd name="T41" fmla="*/ 137 h 156"/>
                <a:gd name="T42" fmla="*/ 258 w 109"/>
                <a:gd name="T43" fmla="*/ 107 h 156"/>
                <a:gd name="T44" fmla="*/ 222 w 109"/>
                <a:gd name="T45" fmla="*/ 74 h 156"/>
                <a:gd name="T46" fmla="*/ 145 w 109"/>
                <a:gd name="T47" fmla="*/ 40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1" name="Freeform 33">
              <a:extLst>
                <a:ext uri="{FF2B5EF4-FFF2-40B4-BE49-F238E27FC236}">
                  <a16:creationId xmlns:a16="http://schemas.microsoft.com/office/drawing/2014/main" id="{CAF332F7-56CD-0A44-B941-9A32BF34314E}"/>
                </a:ext>
              </a:extLst>
            </p:cNvPr>
            <p:cNvSpPr>
              <a:spLocks/>
            </p:cNvSpPr>
            <p:nvPr/>
          </p:nvSpPr>
          <p:spPr bwMode="ltGray">
            <a:xfrm rot="828663">
              <a:off x="266" y="3592"/>
              <a:ext cx="66" cy="43"/>
            </a:xfrm>
            <a:custGeom>
              <a:avLst/>
              <a:gdLst>
                <a:gd name="T0" fmla="*/ 0 w 54"/>
                <a:gd name="T1" fmla="*/ 0 h 40"/>
                <a:gd name="T2" fmla="*/ 1 w 54"/>
                <a:gd name="T3" fmla="*/ 1 h 40"/>
                <a:gd name="T4" fmla="*/ 29 w 54"/>
                <a:gd name="T5" fmla="*/ 3 h 40"/>
                <a:gd name="T6" fmla="*/ 65 w 54"/>
                <a:gd name="T7" fmla="*/ 16 h 40"/>
                <a:gd name="T8" fmla="*/ 108 w 54"/>
                <a:gd name="T9" fmla="*/ 20 h 40"/>
                <a:gd name="T10" fmla="*/ 145 w 54"/>
                <a:gd name="T11" fmla="*/ 26 h 40"/>
                <a:gd name="T12" fmla="*/ 183 w 54"/>
                <a:gd name="T13" fmla="*/ 30 h 40"/>
                <a:gd name="T14" fmla="*/ 224 w 54"/>
                <a:gd name="T15" fmla="*/ 32 h 40"/>
                <a:gd name="T16" fmla="*/ 270 w 54"/>
                <a:gd name="T17" fmla="*/ 28 h 40"/>
                <a:gd name="T18" fmla="*/ 264 w 54"/>
                <a:gd name="T19" fmla="*/ 44 h 40"/>
                <a:gd name="T20" fmla="*/ 249 w 54"/>
                <a:gd name="T21" fmla="*/ 59 h 40"/>
                <a:gd name="T22" fmla="*/ 221 w 54"/>
                <a:gd name="T23" fmla="*/ 68 h 40"/>
                <a:gd name="T24" fmla="*/ 182 w 54"/>
                <a:gd name="T25" fmla="*/ 71 h 40"/>
                <a:gd name="T26" fmla="*/ 139 w 54"/>
                <a:gd name="T27" fmla="*/ 70 h 40"/>
                <a:gd name="T28" fmla="*/ 93 w 54"/>
                <a:gd name="T29" fmla="*/ 57 h 40"/>
                <a:gd name="T30" fmla="*/ 49 w 54"/>
                <a:gd name="T31" fmla="*/ 37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2" name="Freeform 34">
              <a:extLst>
                <a:ext uri="{FF2B5EF4-FFF2-40B4-BE49-F238E27FC236}">
                  <a16:creationId xmlns:a16="http://schemas.microsoft.com/office/drawing/2014/main" id="{88094769-AB85-1448-8233-700366905B87}"/>
                </a:ext>
              </a:extLst>
            </p:cNvPr>
            <p:cNvSpPr>
              <a:spLocks/>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3" name="Freeform 35">
              <a:extLst>
                <a:ext uri="{FF2B5EF4-FFF2-40B4-BE49-F238E27FC236}">
                  <a16:creationId xmlns:a16="http://schemas.microsoft.com/office/drawing/2014/main" id="{6025DCD7-8962-AA4B-B42A-B3BD68D1BE90}"/>
                </a:ext>
              </a:extLst>
            </p:cNvPr>
            <p:cNvSpPr>
              <a:spLocks/>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4" name="Freeform 36">
              <a:extLst>
                <a:ext uri="{FF2B5EF4-FFF2-40B4-BE49-F238E27FC236}">
                  <a16:creationId xmlns:a16="http://schemas.microsoft.com/office/drawing/2014/main" id="{C2599456-CCC4-AB45-9E02-7EB5CF5D2EE7}"/>
                </a:ext>
              </a:extLst>
            </p:cNvPr>
            <p:cNvSpPr>
              <a:spLocks/>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5" name="Freeform 37">
              <a:extLst>
                <a:ext uri="{FF2B5EF4-FFF2-40B4-BE49-F238E27FC236}">
                  <a16:creationId xmlns:a16="http://schemas.microsoft.com/office/drawing/2014/main" id="{D8567E59-05AD-AA4F-AA19-BB34C91183A3}"/>
                </a:ext>
              </a:extLst>
            </p:cNvPr>
            <p:cNvSpPr>
              <a:spLocks/>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6" name="Freeform 38">
              <a:extLst>
                <a:ext uri="{FF2B5EF4-FFF2-40B4-BE49-F238E27FC236}">
                  <a16:creationId xmlns:a16="http://schemas.microsoft.com/office/drawing/2014/main" id="{783A21A3-BE9E-7F40-80B8-DD36DB37D010}"/>
                </a:ext>
              </a:extLst>
            </p:cNvPr>
            <p:cNvSpPr>
              <a:spLocks/>
            </p:cNvSpPr>
            <p:nvPr/>
          </p:nvSpPr>
          <p:spPr bwMode="ltGray">
            <a:xfrm rot="1584153">
              <a:off x="20" y="410"/>
              <a:ext cx="344" cy="245"/>
            </a:xfrm>
            <a:custGeom>
              <a:avLst/>
              <a:gdLst>
                <a:gd name="T0" fmla="*/ 0 w 257"/>
                <a:gd name="T1" fmla="*/ 0 h 237"/>
                <a:gd name="T2" fmla="*/ 0 w 257"/>
                <a:gd name="T3" fmla="*/ 33 h 237"/>
                <a:gd name="T4" fmla="*/ 28 w 257"/>
                <a:gd name="T5" fmla="*/ 66 h 237"/>
                <a:gd name="T6" fmla="*/ 64 w 257"/>
                <a:gd name="T7" fmla="*/ 99 h 237"/>
                <a:gd name="T8" fmla="*/ 115 w 257"/>
                <a:gd name="T9" fmla="*/ 128 h 237"/>
                <a:gd name="T10" fmla="*/ 186 w 257"/>
                <a:gd name="T11" fmla="*/ 155 h 237"/>
                <a:gd name="T12" fmla="*/ 276 w 257"/>
                <a:gd name="T13" fmla="*/ 184 h 237"/>
                <a:gd name="T14" fmla="*/ 391 w 257"/>
                <a:gd name="T15" fmla="*/ 210 h 237"/>
                <a:gd name="T16" fmla="*/ 523 w 257"/>
                <a:gd name="T17" fmla="*/ 232 h 237"/>
                <a:gd name="T18" fmla="*/ 693 w 257"/>
                <a:gd name="T19" fmla="*/ 253 h 237"/>
                <a:gd name="T20" fmla="*/ 885 w 257"/>
                <a:gd name="T21" fmla="*/ 271 h 237"/>
                <a:gd name="T22" fmla="*/ 1091 w 257"/>
                <a:gd name="T23" fmla="*/ 285 h 237"/>
                <a:gd name="T24" fmla="*/ 1345 w 257"/>
                <a:gd name="T25" fmla="*/ 298 h 237"/>
                <a:gd name="T26" fmla="*/ 1621 w 257"/>
                <a:gd name="T27" fmla="*/ 305 h 237"/>
                <a:gd name="T28" fmla="*/ 1938 w 257"/>
                <a:gd name="T29" fmla="*/ 309 h 237"/>
                <a:gd name="T30" fmla="*/ 2265 w 257"/>
                <a:gd name="T31" fmla="*/ 308 h 237"/>
                <a:gd name="T32" fmla="*/ 2648 w 257"/>
                <a:gd name="T33" fmla="*/ 303 h 237"/>
                <a:gd name="T34" fmla="*/ 2312 w 257"/>
                <a:gd name="T35" fmla="*/ 296 h 237"/>
                <a:gd name="T36" fmla="*/ 2006 w 257"/>
                <a:gd name="T37" fmla="*/ 286 h 237"/>
                <a:gd name="T38" fmla="*/ 1752 w 257"/>
                <a:gd name="T39" fmla="*/ 276 h 237"/>
                <a:gd name="T40" fmla="*/ 1525 w 257"/>
                <a:gd name="T41" fmla="*/ 266 h 237"/>
                <a:gd name="T42" fmla="*/ 1318 w 257"/>
                <a:gd name="T43" fmla="*/ 252 h 237"/>
                <a:gd name="T44" fmla="*/ 1155 w 257"/>
                <a:gd name="T45" fmla="*/ 237 h 237"/>
                <a:gd name="T46" fmla="*/ 1004 w 257"/>
                <a:gd name="T47" fmla="*/ 221 h 237"/>
                <a:gd name="T48" fmla="*/ 863 w 257"/>
                <a:gd name="T49" fmla="*/ 202 h 237"/>
                <a:gd name="T50" fmla="*/ 736 w 257"/>
                <a:gd name="T51" fmla="*/ 184 h 237"/>
                <a:gd name="T52" fmla="*/ 632 w 257"/>
                <a:gd name="T53" fmla="*/ 162 h 237"/>
                <a:gd name="T54" fmla="*/ 543 w 257"/>
                <a:gd name="T55" fmla="*/ 140 h 237"/>
                <a:gd name="T56" fmla="*/ 446 w 257"/>
                <a:gd name="T57" fmla="*/ 114 h 237"/>
                <a:gd name="T58" fmla="*/ 340 w 257"/>
                <a:gd name="T59" fmla="*/ 90 h 237"/>
                <a:gd name="T60" fmla="*/ 238 w 257"/>
                <a:gd name="T61" fmla="*/ 63 h 237"/>
                <a:gd name="T62" fmla="*/ 120 w 257"/>
                <a:gd name="T63" fmla="*/ 32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7" name="Freeform 39">
              <a:extLst>
                <a:ext uri="{FF2B5EF4-FFF2-40B4-BE49-F238E27FC236}">
                  <a16:creationId xmlns:a16="http://schemas.microsoft.com/office/drawing/2014/main" id="{1DAF839E-F789-8B44-A620-27A99CE67751}"/>
                </a:ext>
              </a:extLst>
            </p:cNvPr>
            <p:cNvSpPr>
              <a:spLocks/>
            </p:cNvSpPr>
            <p:nvPr/>
          </p:nvSpPr>
          <p:spPr bwMode="ltGray">
            <a:xfrm rot="1584153">
              <a:off x="242" y="756"/>
              <a:ext cx="167" cy="115"/>
            </a:xfrm>
            <a:custGeom>
              <a:avLst/>
              <a:gdLst>
                <a:gd name="T0" fmla="*/ 838 w 124"/>
                <a:gd name="T1" fmla="*/ 0 h 110"/>
                <a:gd name="T2" fmla="*/ 1340 w 124"/>
                <a:gd name="T3" fmla="*/ 154 h 110"/>
                <a:gd name="T4" fmla="*/ 1302 w 124"/>
                <a:gd name="T5" fmla="*/ 153 h 110"/>
                <a:gd name="T6" fmla="*/ 1157 w 124"/>
                <a:gd name="T7" fmla="*/ 150 h 110"/>
                <a:gd name="T8" fmla="*/ 967 w 124"/>
                <a:gd name="T9" fmla="*/ 145 h 110"/>
                <a:gd name="T10" fmla="*/ 739 w 124"/>
                <a:gd name="T11" fmla="*/ 142 h 110"/>
                <a:gd name="T12" fmla="*/ 486 w 124"/>
                <a:gd name="T13" fmla="*/ 139 h 110"/>
                <a:gd name="T14" fmla="*/ 276 w 124"/>
                <a:gd name="T15" fmla="*/ 140 h 110"/>
                <a:gd name="T16" fmla="*/ 98 w 124"/>
                <a:gd name="T17" fmla="*/ 146 h 110"/>
                <a:gd name="T18" fmla="*/ 0 w 124"/>
                <a:gd name="T19" fmla="*/ 157 h 110"/>
                <a:gd name="T20" fmla="*/ 40 w 124"/>
                <a:gd name="T21" fmla="*/ 140 h 110"/>
                <a:gd name="T22" fmla="*/ 88 w 124"/>
                <a:gd name="T23" fmla="*/ 127 h 110"/>
                <a:gd name="T24" fmla="*/ 178 w 124"/>
                <a:gd name="T25" fmla="*/ 117 h 110"/>
                <a:gd name="T26" fmla="*/ 276 w 124"/>
                <a:gd name="T27" fmla="*/ 109 h 110"/>
                <a:gd name="T28" fmla="*/ 391 w 124"/>
                <a:gd name="T29" fmla="*/ 102 h 110"/>
                <a:gd name="T30" fmla="*/ 506 w 124"/>
                <a:gd name="T31" fmla="*/ 101 h 110"/>
                <a:gd name="T32" fmla="*/ 634 w 124"/>
                <a:gd name="T33" fmla="*/ 101 h 110"/>
                <a:gd name="T34" fmla="*/ 780 w 124"/>
                <a:gd name="T35" fmla="*/ 106 h 110"/>
                <a:gd name="T36" fmla="*/ 789 w 124"/>
                <a:gd name="T37" fmla="*/ 101 h 110"/>
                <a:gd name="T38" fmla="*/ 758 w 124"/>
                <a:gd name="T39" fmla="*/ 81 h 110"/>
                <a:gd name="T40" fmla="*/ 723 w 124"/>
                <a:gd name="T41" fmla="*/ 54 h 110"/>
                <a:gd name="T42" fmla="*/ 710 w 124"/>
                <a:gd name="T43" fmla="*/ 43 h 110"/>
                <a:gd name="T44" fmla="*/ 681 w 124"/>
                <a:gd name="T45" fmla="*/ 43 h 110"/>
                <a:gd name="T46" fmla="*/ 655 w 124"/>
                <a:gd name="T47" fmla="*/ 41 h 110"/>
                <a:gd name="T48" fmla="*/ 634 w 124"/>
                <a:gd name="T49" fmla="*/ 35 h 110"/>
                <a:gd name="T50" fmla="*/ 622 w 124"/>
                <a:gd name="T51" fmla="*/ 31 h 110"/>
                <a:gd name="T52" fmla="*/ 622 w 124"/>
                <a:gd name="T53" fmla="*/ 27 h 110"/>
                <a:gd name="T54" fmla="*/ 634 w 124"/>
                <a:gd name="T55" fmla="*/ 22 h 110"/>
                <a:gd name="T56" fmla="*/ 718 w 124"/>
                <a:gd name="T57" fmla="*/ 8 h 110"/>
                <a:gd name="T58" fmla="*/ 838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8" name="Freeform 40">
              <a:extLst>
                <a:ext uri="{FF2B5EF4-FFF2-40B4-BE49-F238E27FC236}">
                  <a16:creationId xmlns:a16="http://schemas.microsoft.com/office/drawing/2014/main" id="{EAC9244F-F168-2140-BEC3-8128C3B58ADA}"/>
                </a:ext>
              </a:extLst>
            </p:cNvPr>
            <p:cNvSpPr>
              <a:spLocks/>
            </p:cNvSpPr>
            <p:nvPr/>
          </p:nvSpPr>
          <p:spPr bwMode="ltGray">
            <a:xfrm rot="1584153">
              <a:off x="574" y="286"/>
              <a:ext cx="147" cy="160"/>
            </a:xfrm>
            <a:custGeom>
              <a:avLst/>
              <a:gdLst>
                <a:gd name="T0" fmla="*/ 0 w 109"/>
                <a:gd name="T1" fmla="*/ 0 h 156"/>
                <a:gd name="T2" fmla="*/ 54 w 109"/>
                <a:gd name="T3" fmla="*/ 1 h 156"/>
                <a:gd name="T4" fmla="*/ 192 w 109"/>
                <a:gd name="T5" fmla="*/ 5 h 156"/>
                <a:gd name="T6" fmla="*/ 401 w 109"/>
                <a:gd name="T7" fmla="*/ 12 h 156"/>
                <a:gd name="T8" fmla="*/ 635 w 109"/>
                <a:gd name="T9" fmla="*/ 32 h 156"/>
                <a:gd name="T10" fmla="*/ 856 w 109"/>
                <a:gd name="T11" fmla="*/ 52 h 156"/>
                <a:gd name="T12" fmla="*/ 1049 w 109"/>
                <a:gd name="T13" fmla="*/ 87 h 156"/>
                <a:gd name="T14" fmla="*/ 1168 w 109"/>
                <a:gd name="T15" fmla="*/ 132 h 156"/>
                <a:gd name="T16" fmla="*/ 1191 w 109"/>
                <a:gd name="T17" fmla="*/ 191 h 156"/>
                <a:gd name="T18" fmla="*/ 1154 w 109"/>
                <a:gd name="T19" fmla="*/ 191 h 156"/>
                <a:gd name="T20" fmla="*/ 1090 w 109"/>
                <a:gd name="T21" fmla="*/ 191 h 156"/>
                <a:gd name="T22" fmla="*/ 1016 w 109"/>
                <a:gd name="T23" fmla="*/ 191 h 156"/>
                <a:gd name="T24" fmla="*/ 949 w 109"/>
                <a:gd name="T25" fmla="*/ 188 h 156"/>
                <a:gd name="T26" fmla="*/ 883 w 109"/>
                <a:gd name="T27" fmla="*/ 187 h 156"/>
                <a:gd name="T28" fmla="*/ 809 w 109"/>
                <a:gd name="T29" fmla="*/ 183 h 156"/>
                <a:gd name="T30" fmla="*/ 720 w 109"/>
                <a:gd name="T31" fmla="*/ 177 h 156"/>
                <a:gd name="T32" fmla="*/ 635 w 109"/>
                <a:gd name="T33" fmla="*/ 171 h 156"/>
                <a:gd name="T34" fmla="*/ 577 w 109"/>
                <a:gd name="T35" fmla="*/ 154 h 156"/>
                <a:gd name="T36" fmla="*/ 577 w 109"/>
                <a:gd name="T37" fmla="*/ 135 h 156"/>
                <a:gd name="T38" fmla="*/ 616 w 109"/>
                <a:gd name="T39" fmla="*/ 119 h 156"/>
                <a:gd name="T40" fmla="*/ 653 w 109"/>
                <a:gd name="T41" fmla="*/ 96 h 156"/>
                <a:gd name="T42" fmla="*/ 616 w 109"/>
                <a:gd name="T43" fmla="*/ 78 h 156"/>
                <a:gd name="T44" fmla="*/ 529 w 109"/>
                <a:gd name="T45" fmla="*/ 51 h 156"/>
                <a:gd name="T46" fmla="*/ 344 w 109"/>
                <a:gd name="T47" fmla="*/ 31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49" name="Freeform 41">
              <a:extLst>
                <a:ext uri="{FF2B5EF4-FFF2-40B4-BE49-F238E27FC236}">
                  <a16:creationId xmlns:a16="http://schemas.microsoft.com/office/drawing/2014/main" id="{E4770C28-AC9A-C745-A8F9-FAF83020D016}"/>
                </a:ext>
              </a:extLst>
            </p:cNvPr>
            <p:cNvSpPr>
              <a:spLocks/>
            </p:cNvSpPr>
            <p:nvPr/>
          </p:nvSpPr>
          <p:spPr bwMode="ltGray">
            <a:xfrm rot="1584153">
              <a:off x="236" y="721"/>
              <a:ext cx="62" cy="97"/>
            </a:xfrm>
            <a:custGeom>
              <a:avLst/>
              <a:gdLst>
                <a:gd name="T0" fmla="*/ 344 w 46"/>
                <a:gd name="T1" fmla="*/ 0 h 94"/>
                <a:gd name="T2" fmla="*/ 218 w 46"/>
                <a:gd name="T3" fmla="*/ 46 h 94"/>
                <a:gd name="T4" fmla="*/ 162 w 46"/>
                <a:gd name="T5" fmla="*/ 78 h 94"/>
                <a:gd name="T6" fmla="*/ 120 w 46"/>
                <a:gd name="T7" fmla="*/ 103 h 94"/>
                <a:gd name="T8" fmla="*/ 0 w 46"/>
                <a:gd name="T9" fmla="*/ 120 h 94"/>
                <a:gd name="T10" fmla="*/ 132 w 46"/>
                <a:gd name="T11" fmla="*/ 112 h 94"/>
                <a:gd name="T12" fmla="*/ 255 w 46"/>
                <a:gd name="T13" fmla="*/ 104 h 94"/>
                <a:gd name="T14" fmla="*/ 346 w 46"/>
                <a:gd name="T15" fmla="*/ 88 h 94"/>
                <a:gd name="T16" fmla="*/ 435 w 46"/>
                <a:gd name="T17" fmla="*/ 73 h 94"/>
                <a:gd name="T18" fmla="*/ 495 w 46"/>
                <a:gd name="T19" fmla="*/ 57 h 94"/>
                <a:gd name="T20" fmla="*/ 501 w 46"/>
                <a:gd name="T21" fmla="*/ 38 h 94"/>
                <a:gd name="T22" fmla="*/ 464 w 46"/>
                <a:gd name="T23" fmla="*/ 15 h 94"/>
                <a:gd name="T24" fmla="*/ 344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0" name="Freeform 42">
              <a:extLst>
                <a:ext uri="{FF2B5EF4-FFF2-40B4-BE49-F238E27FC236}">
                  <a16:creationId xmlns:a16="http://schemas.microsoft.com/office/drawing/2014/main" id="{F6DE1EF5-80F4-A640-92AA-ABF2084D0330}"/>
                </a:ext>
              </a:extLst>
            </p:cNvPr>
            <p:cNvSpPr>
              <a:spLocks/>
            </p:cNvSpPr>
            <p:nvPr/>
          </p:nvSpPr>
          <p:spPr bwMode="ltGray">
            <a:xfrm rot="1584153">
              <a:off x="585" y="466"/>
              <a:ext cx="72" cy="41"/>
            </a:xfrm>
            <a:custGeom>
              <a:avLst/>
              <a:gdLst>
                <a:gd name="T0" fmla="*/ 0 w 54"/>
                <a:gd name="T1" fmla="*/ 0 h 40"/>
                <a:gd name="T2" fmla="*/ 1 w 54"/>
                <a:gd name="T3" fmla="*/ 1 h 40"/>
                <a:gd name="T4" fmla="*/ 64 w 54"/>
                <a:gd name="T5" fmla="*/ 3 h 40"/>
                <a:gd name="T6" fmla="*/ 129 w 54"/>
                <a:gd name="T7" fmla="*/ 8 h 40"/>
                <a:gd name="T8" fmla="*/ 207 w 54"/>
                <a:gd name="T9" fmla="*/ 12 h 40"/>
                <a:gd name="T10" fmla="*/ 292 w 54"/>
                <a:gd name="T11" fmla="*/ 15 h 40"/>
                <a:gd name="T12" fmla="*/ 383 w 54"/>
                <a:gd name="T13" fmla="*/ 17 h 40"/>
                <a:gd name="T14" fmla="*/ 455 w 54"/>
                <a:gd name="T15" fmla="*/ 18 h 40"/>
                <a:gd name="T16" fmla="*/ 540 w 54"/>
                <a:gd name="T17" fmla="*/ 16 h 40"/>
                <a:gd name="T18" fmla="*/ 533 w 54"/>
                <a:gd name="T19" fmla="*/ 33 h 40"/>
                <a:gd name="T20" fmla="*/ 503 w 54"/>
                <a:gd name="T21" fmla="*/ 41 h 40"/>
                <a:gd name="T22" fmla="*/ 443 w 54"/>
                <a:gd name="T23" fmla="*/ 46 h 40"/>
                <a:gd name="T24" fmla="*/ 368 w 54"/>
                <a:gd name="T25" fmla="*/ 48 h 40"/>
                <a:gd name="T26" fmla="*/ 276 w 54"/>
                <a:gd name="T27" fmla="*/ 47 h 40"/>
                <a:gd name="T28" fmla="*/ 187 w 54"/>
                <a:gd name="T29" fmla="*/ 40 h 40"/>
                <a:gd name="T30" fmla="*/ 97 w 54"/>
                <a:gd name="T31" fmla="*/ 28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1" name="Freeform 43">
              <a:extLst>
                <a:ext uri="{FF2B5EF4-FFF2-40B4-BE49-F238E27FC236}">
                  <a16:creationId xmlns:a16="http://schemas.microsoft.com/office/drawing/2014/main" id="{CBCF05A1-0934-EB48-AA81-854F2BCC3169}"/>
                </a:ext>
              </a:extLst>
            </p:cNvPr>
            <p:cNvSpPr>
              <a:spLocks/>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sp>
          <p:nvSpPr>
            <p:cNvPr id="1052" name="Freeform 44">
              <a:extLst>
                <a:ext uri="{FF2B5EF4-FFF2-40B4-BE49-F238E27FC236}">
                  <a16:creationId xmlns:a16="http://schemas.microsoft.com/office/drawing/2014/main" id="{06DDB4C8-8845-0541-95F0-BD2DBF6F9F8D}"/>
                </a:ext>
              </a:extLst>
            </p:cNvPr>
            <p:cNvSpPr>
              <a:spLocks/>
            </p:cNvSpPr>
            <p:nvPr/>
          </p:nvSpPr>
          <p:spPr bwMode="ltGray">
            <a:xfrm rot="1584153">
              <a:off x="56" y="84"/>
              <a:ext cx="804" cy="686"/>
            </a:xfrm>
            <a:custGeom>
              <a:avLst/>
              <a:gdLst>
                <a:gd name="T0" fmla="*/ 178 w 596"/>
                <a:gd name="T1" fmla="*/ 468 h 666"/>
                <a:gd name="T2" fmla="*/ 66 w 596"/>
                <a:gd name="T3" fmla="*/ 433 h 666"/>
                <a:gd name="T4" fmla="*/ 0 w 596"/>
                <a:gd name="T5" fmla="*/ 366 h 666"/>
                <a:gd name="T6" fmla="*/ 40 w 596"/>
                <a:gd name="T7" fmla="*/ 282 h 666"/>
                <a:gd name="T8" fmla="*/ 277 w 596"/>
                <a:gd name="T9" fmla="*/ 192 h 666"/>
                <a:gd name="T10" fmla="*/ 755 w 596"/>
                <a:gd name="T11" fmla="*/ 108 h 666"/>
                <a:gd name="T12" fmla="*/ 1559 w 596"/>
                <a:gd name="T13" fmla="*/ 39 h 666"/>
                <a:gd name="T14" fmla="*/ 2706 w 596"/>
                <a:gd name="T15" fmla="*/ 2 h 666"/>
                <a:gd name="T16" fmla="*/ 4172 w 596"/>
                <a:gd name="T17" fmla="*/ 9 h 666"/>
                <a:gd name="T18" fmla="*/ 5308 w 596"/>
                <a:gd name="T19" fmla="*/ 84 h 666"/>
                <a:gd name="T20" fmla="*/ 6076 w 596"/>
                <a:gd name="T21" fmla="*/ 209 h 666"/>
                <a:gd name="T22" fmla="*/ 6478 w 596"/>
                <a:gd name="T23" fmla="*/ 361 h 666"/>
                <a:gd name="T24" fmla="*/ 6528 w 596"/>
                <a:gd name="T25" fmla="*/ 518 h 666"/>
                <a:gd name="T26" fmla="*/ 6212 w 596"/>
                <a:gd name="T27" fmla="*/ 665 h 666"/>
                <a:gd name="T28" fmla="*/ 5559 w 596"/>
                <a:gd name="T29" fmla="*/ 779 h 666"/>
                <a:gd name="T30" fmla="*/ 4573 w 596"/>
                <a:gd name="T31" fmla="*/ 841 h 666"/>
                <a:gd name="T32" fmla="*/ 4267 w 596"/>
                <a:gd name="T33" fmla="*/ 835 h 666"/>
                <a:gd name="T34" fmla="*/ 4839 w 596"/>
                <a:gd name="T35" fmla="*/ 783 h 666"/>
                <a:gd name="T36" fmla="*/ 5284 w 596"/>
                <a:gd name="T37" fmla="*/ 688 h 666"/>
                <a:gd name="T38" fmla="*/ 5590 w 596"/>
                <a:gd name="T39" fmla="*/ 575 h 666"/>
                <a:gd name="T40" fmla="*/ 5699 w 596"/>
                <a:gd name="T41" fmla="*/ 450 h 666"/>
                <a:gd name="T42" fmla="*/ 5633 w 596"/>
                <a:gd name="T43" fmla="*/ 327 h 666"/>
                <a:gd name="T44" fmla="*/ 5315 w 596"/>
                <a:gd name="T45" fmla="*/ 220 h 666"/>
                <a:gd name="T46" fmla="*/ 4748 w 596"/>
                <a:gd name="T47" fmla="*/ 142 h 666"/>
                <a:gd name="T48" fmla="*/ 3742 w 596"/>
                <a:gd name="T49" fmla="*/ 94 h 666"/>
                <a:gd name="T50" fmla="*/ 2699 w 596"/>
                <a:gd name="T51" fmla="*/ 77 h 666"/>
                <a:gd name="T52" fmla="*/ 1910 w 596"/>
                <a:gd name="T53" fmla="*/ 88 h 666"/>
                <a:gd name="T54" fmla="*/ 1329 w 596"/>
                <a:gd name="T55" fmla="*/ 127 h 666"/>
                <a:gd name="T56" fmla="*/ 919 w 596"/>
                <a:gd name="T57" fmla="*/ 188 h 666"/>
                <a:gd name="T58" fmla="*/ 626 w 596"/>
                <a:gd name="T59" fmla="*/ 261 h 666"/>
                <a:gd name="T60" fmla="*/ 437 w 596"/>
                <a:gd name="T61" fmla="*/ 344 h 666"/>
                <a:gd name="T62" fmla="*/ 308 w 596"/>
                <a:gd name="T63" fmla="*/ 428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p>
          </p:txBody>
        </p:sp>
      </p:grpSp>
      <p:sp>
        <p:nvSpPr>
          <p:cNvPr id="77869" name="Rectangle 45">
            <a:extLst>
              <a:ext uri="{FF2B5EF4-FFF2-40B4-BE49-F238E27FC236}">
                <a16:creationId xmlns:a16="http://schemas.microsoft.com/office/drawing/2014/main" id="{BF84DDDE-3396-814B-A601-076D68CAA6E7}"/>
              </a:ext>
            </a:extLst>
          </p:cNvPr>
          <p:cNvSpPr>
            <a:spLocks noGrp="1" noChangeArrowheads="1"/>
          </p:cNvSpPr>
          <p:nvPr>
            <p:ph type="title"/>
          </p:nvPr>
        </p:nvSpPr>
        <p:spPr bwMode="auto">
          <a:xfrm>
            <a:off x="711200" y="838200"/>
            <a:ext cx="10991851"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6">
            <a:extLst>
              <a:ext uri="{FF2B5EF4-FFF2-40B4-BE49-F238E27FC236}">
                <a16:creationId xmlns:a16="http://schemas.microsoft.com/office/drawing/2014/main" id="{8007B239-00AE-C544-8013-23C2F1F5E2EA}"/>
              </a:ext>
            </a:extLst>
          </p:cNvPr>
          <p:cNvSpPr>
            <a:spLocks noGrp="1" noChangeArrowheads="1"/>
          </p:cNvSpPr>
          <p:nvPr>
            <p:ph type="body" idx="1"/>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7871" name="Rectangle 47">
            <a:extLst>
              <a:ext uri="{FF2B5EF4-FFF2-40B4-BE49-F238E27FC236}">
                <a16:creationId xmlns:a16="http://schemas.microsoft.com/office/drawing/2014/main" id="{907D10C2-10E7-0A4B-A7D8-B66CB3F464B2}"/>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1" hangingPunct="1">
              <a:defRPr sz="1400" b="0">
                <a:solidFill>
                  <a:schemeClr val="tx1"/>
                </a:solidFill>
                <a:latin typeface="+mn-lt"/>
                <a:ea typeface="宋体" panose="02010600030101010101" pitchFamily="2" charset="-122"/>
              </a:defRPr>
            </a:lvl1pPr>
          </a:lstStyle>
          <a:p>
            <a:pPr>
              <a:defRPr/>
            </a:pPr>
            <a:endParaRPr lang="en-US" altLang="zh-CN"/>
          </a:p>
        </p:txBody>
      </p:sp>
      <p:sp>
        <p:nvSpPr>
          <p:cNvPr id="77872" name="Rectangle 48">
            <a:extLst>
              <a:ext uri="{FF2B5EF4-FFF2-40B4-BE49-F238E27FC236}">
                <a16:creationId xmlns:a16="http://schemas.microsoft.com/office/drawing/2014/main" id="{15882227-4815-004E-A080-EA4DD62289B4}"/>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mn-lt"/>
                <a:ea typeface="宋体" panose="02010600030101010101" pitchFamily="2" charset="-122"/>
              </a:defRPr>
            </a:lvl1pPr>
          </a:lstStyle>
          <a:p>
            <a:pPr>
              <a:defRPr/>
            </a:pPr>
            <a:endParaRPr lang="en-US" altLang="zh-CN"/>
          </a:p>
        </p:txBody>
      </p:sp>
      <p:sp>
        <p:nvSpPr>
          <p:cNvPr id="77873" name="Rectangle 49">
            <a:extLst>
              <a:ext uri="{FF2B5EF4-FFF2-40B4-BE49-F238E27FC236}">
                <a16:creationId xmlns:a16="http://schemas.microsoft.com/office/drawing/2014/main" id="{2886206C-4E7A-EC4A-981C-C5A301910139}"/>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b="0">
                <a:solidFill>
                  <a:schemeClr val="tx1"/>
                </a:solidFill>
                <a:latin typeface="Verdana" panose="020B0604030504040204" pitchFamily="34" charset="0"/>
                <a:ea typeface="宋体" panose="02010600030101010101" pitchFamily="2" charset="-122"/>
              </a:defRPr>
            </a:lvl1pPr>
          </a:lstStyle>
          <a:p>
            <a:pPr>
              <a:defRPr/>
            </a:pPr>
            <a:fld id="{1C640F61-F582-794A-8362-4AE0C2B3991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0"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23.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9.png"/><Relationship Id="rId7"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1.png"/><Relationship Id="rId4" Type="http://schemas.openxmlformats.org/officeDocument/2006/relationships/image" Target="../media/image25.png"/><Relationship Id="rId9"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2.e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oleObject" Target="../embeddings/oleObject2.bin"/><Relationship Id="rId4" Type="http://schemas.openxmlformats.org/officeDocument/2006/relationships/image" Target="../media/image43.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78.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79.emf"/><Relationship Id="rId7" Type="http://schemas.openxmlformats.org/officeDocument/2006/relationships/image" Target="../media/image111.png"/><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80.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81.emf"/></Relationships>
</file>

<file path=ppt/slides/_rels/slide26.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3.emf"/><Relationship Id="rId5" Type="http://schemas.openxmlformats.org/officeDocument/2006/relationships/oleObject" Target="../embeddings/oleObject9.bin"/><Relationship Id="rId4" Type="http://schemas.openxmlformats.org/officeDocument/2006/relationships/image" Target="../media/image82.emf"/></Relationships>
</file>

<file path=ppt/slides/_rels/slide2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oleObject" Target="../embeddings/oleObject11.bin"/><Relationship Id="rId7"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oleObject" Target="../embeddings/oleObject12.bin"/><Relationship Id="rId4" Type="http://schemas.openxmlformats.org/officeDocument/2006/relationships/image" Target="../media/image85.emf"/><Relationship Id="rId9"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88.png"/><Relationship Id="rId15" Type="http://schemas.openxmlformats.org/officeDocument/2006/relationships/image" Target="../media/image91.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43.png"/><Relationship Id="rId4" Type="http://schemas.openxmlformats.org/officeDocument/2006/relationships/image" Target="../media/image95.emf"/></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gif"/><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0.png"/><Relationship Id="rId18" Type="http://schemas.openxmlformats.org/officeDocument/2006/relationships/image" Target="../media/image103.emf"/><Relationship Id="rId3" Type="http://schemas.openxmlformats.org/officeDocument/2006/relationships/image" Target="../media/image40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oleObject" Target="../embeddings/oleObject15.bin"/><Relationship Id="rId2" Type="http://schemas.openxmlformats.org/officeDocument/2006/relationships/image" Target="../media/image1.png"/><Relationship Id="rId16" Type="http://schemas.openxmlformats.org/officeDocument/2006/relationships/image" Target="../media/image102.emf"/><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101.png"/><Relationship Id="rId5" Type="http://schemas.openxmlformats.org/officeDocument/2006/relationships/image" Target="../media/image410.png"/><Relationship Id="rId15" Type="http://schemas.openxmlformats.org/officeDocument/2006/relationships/oleObject" Target="../embeddings/oleObject14.bin"/><Relationship Id="rId10" Type="http://schemas.openxmlformats.org/officeDocument/2006/relationships/image" Target="../media/image460.png"/><Relationship Id="rId19" Type="http://schemas.openxmlformats.org/officeDocument/2006/relationships/image" Target="../media/image510.png"/><Relationship Id="rId9" Type="http://schemas.openxmlformats.org/officeDocument/2006/relationships/image" Target="../media/image45.png"/><Relationship Id="rId14" Type="http://schemas.openxmlformats.org/officeDocument/2006/relationships/image" Target="../media/image50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40B5F8-0DC9-1F46-860D-7BD973487D58}"/>
              </a:ext>
            </a:extLst>
          </p:cNvPr>
          <p:cNvSpPr txBox="1"/>
          <p:nvPr/>
        </p:nvSpPr>
        <p:spPr>
          <a:xfrm>
            <a:off x="2855640" y="1058096"/>
            <a:ext cx="6480720" cy="707886"/>
          </a:xfrm>
          <a:prstGeom prst="rect">
            <a:avLst/>
          </a:prstGeom>
          <a:noFill/>
        </p:spPr>
        <p:txBody>
          <a:bodyPr wrap="square" rtlCol="0">
            <a:spAutoFit/>
          </a:bodyPr>
          <a:lstStyle/>
          <a:p>
            <a:r>
              <a:rPr kumimoji="1" lang="zh-CN" altLang="en-US" sz="4000" dirty="0">
                <a:solidFill>
                  <a:srgbClr val="0432FF"/>
                </a:solidFill>
              </a:rPr>
              <a:t>物理学中的线性计算问题</a:t>
            </a:r>
          </a:p>
        </p:txBody>
      </p:sp>
      <p:sp>
        <p:nvSpPr>
          <p:cNvPr id="3" name="文本框 2">
            <a:extLst>
              <a:ext uri="{FF2B5EF4-FFF2-40B4-BE49-F238E27FC236}">
                <a16:creationId xmlns:a16="http://schemas.microsoft.com/office/drawing/2014/main" id="{CB5FFDBE-2AAA-BE49-B5C8-2F4F8CBD8DF7}"/>
              </a:ext>
            </a:extLst>
          </p:cNvPr>
          <p:cNvSpPr txBox="1"/>
          <p:nvPr/>
        </p:nvSpPr>
        <p:spPr>
          <a:xfrm>
            <a:off x="3503712" y="2420888"/>
            <a:ext cx="5130570" cy="1680204"/>
          </a:xfrm>
          <a:prstGeom prst="rect">
            <a:avLst/>
          </a:prstGeom>
          <a:noFill/>
        </p:spPr>
        <p:txBody>
          <a:bodyPr wrap="square" rtlCol="0">
            <a:spAutoFit/>
          </a:bodyPr>
          <a:lstStyle/>
          <a:p>
            <a:pPr marL="457200" indent="-457200">
              <a:lnSpc>
                <a:spcPct val="200000"/>
              </a:lnSpc>
              <a:buFont typeface="Wingdings" pitchFamily="2" charset="2"/>
              <a:buChar char="Ø"/>
            </a:pPr>
            <a:r>
              <a:rPr kumimoji="1" lang="zh-CN" altLang="en-US" dirty="0">
                <a:solidFill>
                  <a:srgbClr val="FF0000"/>
                </a:solidFill>
              </a:rPr>
              <a:t>求解线性方程组</a:t>
            </a:r>
            <a:endParaRPr kumimoji="1" lang="en-US" altLang="zh-CN" dirty="0">
              <a:solidFill>
                <a:srgbClr val="FF0000"/>
              </a:solidFill>
            </a:endParaRPr>
          </a:p>
          <a:p>
            <a:pPr marL="457200" indent="-457200">
              <a:lnSpc>
                <a:spcPct val="200000"/>
              </a:lnSpc>
              <a:buFont typeface="Wingdings" pitchFamily="2" charset="2"/>
              <a:buChar char="Ø"/>
            </a:pPr>
            <a:r>
              <a:rPr kumimoji="1" lang="zh-CN" altLang="en-US" dirty="0">
                <a:solidFill>
                  <a:srgbClr val="FF0000"/>
                </a:solidFill>
              </a:rPr>
              <a:t>矩阵对角化与本征值问题</a:t>
            </a:r>
          </a:p>
        </p:txBody>
      </p:sp>
      <p:sp>
        <p:nvSpPr>
          <p:cNvPr id="4" name="文本框 3">
            <a:extLst>
              <a:ext uri="{FF2B5EF4-FFF2-40B4-BE49-F238E27FC236}">
                <a16:creationId xmlns:a16="http://schemas.microsoft.com/office/drawing/2014/main" id="{55E23587-450A-3A41-8994-8345BC86C277}"/>
              </a:ext>
            </a:extLst>
          </p:cNvPr>
          <p:cNvSpPr txBox="1"/>
          <p:nvPr/>
        </p:nvSpPr>
        <p:spPr>
          <a:xfrm>
            <a:off x="3413702" y="4755998"/>
            <a:ext cx="4968552" cy="400110"/>
          </a:xfrm>
          <a:prstGeom prst="rect">
            <a:avLst/>
          </a:prstGeom>
          <a:noFill/>
        </p:spPr>
        <p:txBody>
          <a:bodyPr wrap="square" rtlCol="0">
            <a:spAutoFit/>
          </a:bodyPr>
          <a:lstStyle/>
          <a:p>
            <a:r>
              <a:rPr kumimoji="1" lang="en-US" altLang="zh-CN" sz="2000" dirty="0"/>
              <a:t>(</a:t>
            </a:r>
            <a:r>
              <a:rPr kumimoji="1" lang="zh-CN" altLang="en-US" sz="2000" dirty="0"/>
              <a:t>线性代数程序包：</a:t>
            </a:r>
            <a:r>
              <a:rPr kumimoji="1" lang="en-US" altLang="zh-CN" sz="2000" dirty="0"/>
              <a:t> LINPACK,  LAPACK)</a:t>
            </a:r>
            <a:endParaRPr kumimoji="1" lang="zh-CN" altLang="en-US" sz="2000" dirty="0"/>
          </a:p>
        </p:txBody>
      </p:sp>
    </p:spTree>
    <p:extLst>
      <p:ext uri="{BB962C8B-B14F-4D97-AF65-F5344CB8AC3E}">
        <p14:creationId xmlns:p14="http://schemas.microsoft.com/office/powerpoint/2010/main" val="182641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280D9F9-9B86-D442-9F6D-8EFFD6196A64}"/>
              </a:ext>
            </a:extLst>
          </p:cNvPr>
          <p:cNvPicPr>
            <a:picLocks noChangeAspect="1"/>
          </p:cNvPicPr>
          <p:nvPr/>
        </p:nvPicPr>
        <p:blipFill>
          <a:blip r:embed="rId2"/>
          <a:stretch>
            <a:fillRect/>
          </a:stretch>
        </p:blipFill>
        <p:spPr>
          <a:xfrm>
            <a:off x="695400" y="1101540"/>
            <a:ext cx="2717507" cy="2284783"/>
          </a:xfrm>
          <a:prstGeom prst="rect">
            <a:avLst/>
          </a:prstGeom>
        </p:spPr>
      </p:pic>
      <p:sp>
        <p:nvSpPr>
          <p:cNvPr id="6" name="文本框 5">
            <a:extLst>
              <a:ext uri="{FF2B5EF4-FFF2-40B4-BE49-F238E27FC236}">
                <a16:creationId xmlns:a16="http://schemas.microsoft.com/office/drawing/2014/main" id="{04218286-2F0D-3A43-A38F-8BD33F5388B5}"/>
              </a:ext>
            </a:extLst>
          </p:cNvPr>
          <p:cNvSpPr txBox="1"/>
          <p:nvPr/>
        </p:nvSpPr>
        <p:spPr>
          <a:xfrm>
            <a:off x="3575720" y="1179343"/>
            <a:ext cx="3632726" cy="400110"/>
          </a:xfrm>
          <a:prstGeom prst="rect">
            <a:avLst/>
          </a:prstGeom>
          <a:noFill/>
        </p:spPr>
        <p:txBody>
          <a:bodyPr wrap="none" rtlCol="0">
            <a:spAutoFit/>
          </a:bodyPr>
          <a:lstStyle/>
          <a:p>
            <a:r>
              <a:rPr kumimoji="1" lang="en-US" altLang="zh-CN" sz="2000" b="0" dirty="0"/>
              <a:t>R</a:t>
            </a:r>
            <a:r>
              <a:rPr kumimoji="1" lang="en-US" altLang="zh-CN" sz="2000" b="0" baseline="-25000" dirty="0"/>
              <a:t>1</a:t>
            </a:r>
            <a:r>
              <a:rPr kumimoji="1" lang="en-US" altLang="zh-CN" sz="2000" b="0" dirty="0"/>
              <a:t>=</a:t>
            </a:r>
            <a:r>
              <a:rPr kumimoji="1" lang="zh-CN" altLang="en-US" sz="2000" b="0" dirty="0"/>
              <a:t> </a:t>
            </a:r>
            <a:r>
              <a:rPr kumimoji="1" lang="en-US" altLang="zh-CN" sz="2000" b="0" dirty="0"/>
              <a:t>2</a:t>
            </a:r>
            <a:r>
              <a:rPr kumimoji="1" lang="zh-CN" altLang="en-US" sz="2000" b="0" dirty="0"/>
              <a:t>；</a:t>
            </a:r>
            <a:r>
              <a:rPr kumimoji="1" lang="en-US" altLang="zh-CN" sz="2000" b="0" dirty="0"/>
              <a:t> R</a:t>
            </a:r>
            <a:r>
              <a:rPr kumimoji="1" lang="en-US" altLang="zh-CN" sz="2000" b="0" baseline="-25000" dirty="0"/>
              <a:t>2</a:t>
            </a:r>
            <a:r>
              <a:rPr kumimoji="1" lang="en-US" altLang="zh-CN" sz="2000" b="0" dirty="0"/>
              <a:t>=</a:t>
            </a:r>
            <a:r>
              <a:rPr kumimoji="1" lang="zh-CN" altLang="en-US" sz="2000" b="0" dirty="0"/>
              <a:t> </a:t>
            </a:r>
            <a:r>
              <a:rPr kumimoji="1" lang="en-US" altLang="zh-CN" sz="2000" b="0" dirty="0"/>
              <a:t>1</a:t>
            </a:r>
            <a:r>
              <a:rPr kumimoji="1" lang="zh-CN" altLang="en-US" sz="2000" b="0" dirty="0"/>
              <a:t>；</a:t>
            </a:r>
            <a:r>
              <a:rPr kumimoji="1" lang="en-US" altLang="zh-CN" sz="2000" b="0" dirty="0"/>
              <a:t> R</a:t>
            </a:r>
            <a:r>
              <a:rPr kumimoji="1" lang="en-US" altLang="zh-CN" sz="2000" b="0" baseline="-25000" dirty="0"/>
              <a:t>3</a:t>
            </a:r>
            <a:r>
              <a:rPr kumimoji="1" lang="en-US" altLang="zh-CN" sz="2000" b="0" dirty="0"/>
              <a:t>=</a:t>
            </a:r>
            <a:r>
              <a:rPr kumimoji="1" lang="zh-CN" altLang="en-US" sz="2000" b="0" dirty="0"/>
              <a:t> </a:t>
            </a:r>
            <a:r>
              <a:rPr kumimoji="1" lang="en-US" altLang="zh-CN" sz="2000" b="0" dirty="0"/>
              <a:t>4</a:t>
            </a:r>
            <a:r>
              <a:rPr kumimoji="1" lang="zh-CN" altLang="en-US" sz="2000" b="0" dirty="0"/>
              <a:t>； </a:t>
            </a:r>
            <a:r>
              <a:rPr kumimoji="1" lang="en-US" altLang="zh-CN" sz="2000" b="0" dirty="0"/>
              <a:t> E</a:t>
            </a:r>
            <a:r>
              <a:rPr kumimoji="1" lang="en-US" altLang="zh-CN" sz="2000" b="0" baseline="-25000" dirty="0"/>
              <a:t>1</a:t>
            </a:r>
            <a:r>
              <a:rPr kumimoji="1" lang="en-US" altLang="zh-CN" sz="2000" b="0" dirty="0"/>
              <a:t>=</a:t>
            </a:r>
            <a:r>
              <a:rPr kumimoji="1" lang="zh-CN" altLang="en-US" sz="2000" b="0" dirty="0"/>
              <a:t> </a:t>
            </a:r>
            <a:r>
              <a:rPr kumimoji="1" lang="en-US" altLang="zh-CN" sz="2000" b="0" dirty="0"/>
              <a:t>1</a:t>
            </a:r>
            <a:r>
              <a:rPr kumimoji="1" lang="zh-CN" altLang="en-US" sz="2000" b="0" dirty="0"/>
              <a:t>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5A83E69-C5AC-FF4E-AFE4-0910CA0A8192}"/>
                  </a:ext>
                </a:extLst>
              </p:cNvPr>
              <p:cNvSpPr txBox="1"/>
              <p:nvPr/>
            </p:nvSpPr>
            <p:spPr>
              <a:xfrm>
                <a:off x="7054179" y="1879774"/>
                <a:ext cx="3260444" cy="1047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400" b="0" i="1">
                              <a:latin typeface="Cambria Math" panose="02040503050406030204" pitchFamily="18" charset="0"/>
                            </a:rPr>
                          </m:ctrlPr>
                        </m:dPr>
                        <m:e>
                          <m:m>
                            <m:mPr>
                              <m:mcs>
                                <m:mc>
                                  <m:mcPr>
                                    <m:count m:val="3"/>
                                    <m:mcJc m:val="center"/>
                                  </m:mcPr>
                                </m:mc>
                              </m:mcs>
                              <m:ctrlPr>
                                <a:rPr kumimoji="1" lang="en-US" altLang="zh-CN" sz="2400" b="0" i="1">
                                  <a:latin typeface="Cambria Math" panose="02040503050406030204" pitchFamily="18" charset="0"/>
                                </a:rPr>
                              </m:ctrlPr>
                            </m:mPr>
                            <m:mr>
                              <m:e>
                                <m:r>
                                  <m:rPr>
                                    <m:brk m:alnAt="7"/>
                                  </m:rPr>
                                  <a:rPr kumimoji="1" lang="en-US" altLang="zh-CN" sz="2400" b="0" i="1">
                                    <a:latin typeface="Cambria Math" panose="02040503050406030204" pitchFamily="18" charset="0"/>
                                  </a:rPr>
                                  <m:t>2</m:t>
                                </m:r>
                              </m:e>
                              <m:e>
                                <m:r>
                                  <a:rPr kumimoji="1" lang="en-US" altLang="zh-CN" sz="2400" b="0" i="1">
                                    <a:latin typeface="Cambria Math" panose="02040503050406030204" pitchFamily="18" charset="0"/>
                                  </a:rPr>
                                  <m:t>0</m:t>
                                </m:r>
                              </m:e>
                              <m:e>
                                <m:r>
                                  <a:rPr kumimoji="1" lang="en-US" altLang="zh-CN" sz="2400" b="0" i="1">
                                    <a:latin typeface="Cambria Math" panose="02040503050406030204" pitchFamily="18" charset="0"/>
                                  </a:rPr>
                                  <m:t>4</m:t>
                                </m:r>
                              </m:e>
                            </m:mr>
                            <m:mr>
                              <m:e>
                                <m:r>
                                  <a:rPr kumimoji="1" lang="en-US" altLang="zh-CN" sz="2400" b="0" i="1">
                                    <a:latin typeface="Cambria Math" panose="02040503050406030204" pitchFamily="18" charset="0"/>
                                  </a:rPr>
                                  <m:t>2</m:t>
                                </m:r>
                              </m:e>
                              <m:e>
                                <m:r>
                                  <a:rPr kumimoji="1" lang="en-US" altLang="zh-CN" sz="2400" b="0" i="1">
                                    <a:latin typeface="Cambria Math" panose="02040503050406030204" pitchFamily="18" charset="0"/>
                                  </a:rPr>
                                  <m:t>1</m:t>
                                </m:r>
                              </m:e>
                              <m:e>
                                <m:r>
                                  <a:rPr kumimoji="1" lang="en-US" altLang="zh-CN" sz="2400" b="0" i="1">
                                    <a:latin typeface="Cambria Math" panose="02040503050406030204" pitchFamily="18" charset="0"/>
                                  </a:rPr>
                                  <m:t>0</m:t>
                                </m:r>
                              </m:e>
                            </m:mr>
                            <m:mr>
                              <m:e>
                                <m:r>
                                  <a:rPr kumimoji="1" lang="en-US" altLang="zh-CN" sz="2400" b="0" i="1">
                                    <a:latin typeface="Cambria Math" panose="02040503050406030204" pitchFamily="18" charset="0"/>
                                  </a:rPr>
                                  <m:t>1</m:t>
                                </m:r>
                              </m:e>
                              <m:e>
                                <m:r>
                                  <a:rPr kumimoji="1" lang="en-US" altLang="zh-CN" sz="2400" b="0" i="1">
                                    <a:latin typeface="Cambria Math" panose="02040503050406030204" pitchFamily="18" charset="0"/>
                                  </a:rPr>
                                  <m:t>−1</m:t>
                                </m:r>
                              </m:e>
                              <m:e>
                                <m:r>
                                  <a:rPr kumimoji="1" lang="en-US" altLang="zh-CN" sz="2400" b="0" i="1">
                                    <a:latin typeface="Cambria Math" panose="02040503050406030204" pitchFamily="18" charset="0"/>
                                  </a:rPr>
                                  <m:t>−1</m:t>
                                </m:r>
                              </m:e>
                            </m:mr>
                          </m:m>
                        </m:e>
                      </m:d>
                      <m:d>
                        <m:dPr>
                          <m:begChr m:val="["/>
                          <m:endChr m:val="]"/>
                          <m:ctrlPr>
                            <a:rPr kumimoji="1" lang="en-US" altLang="zh-CN" sz="2400" b="0" i="1">
                              <a:latin typeface="Cambria Math" panose="02040503050406030204" pitchFamily="18" charset="0"/>
                            </a:rPr>
                          </m:ctrlPr>
                        </m:dPr>
                        <m:e>
                          <m:m>
                            <m:mPr>
                              <m:mcs>
                                <m:mc>
                                  <m:mcPr>
                                    <m:count m:val="1"/>
                                    <m:mcJc m:val="center"/>
                                  </m:mcPr>
                                </m:mc>
                              </m:mcs>
                              <m:ctrlPr>
                                <a:rPr kumimoji="1" lang="en-US" altLang="zh-CN" sz="2400" b="0" i="1">
                                  <a:latin typeface="Cambria Math" panose="02040503050406030204" pitchFamily="18" charset="0"/>
                                </a:rPr>
                              </m:ctrlPr>
                            </m:mP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𝐼</m:t>
                                    </m:r>
                                  </m:e>
                                  <m:sub>
                                    <m:r>
                                      <a:rPr kumimoji="1" lang="en-US" altLang="zh-CN" sz="2400" b="0" i="1">
                                        <a:latin typeface="Cambria Math" panose="02040503050406030204" pitchFamily="18" charset="0"/>
                                      </a:rPr>
                                      <m:t>1</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𝐼</m:t>
                                    </m:r>
                                  </m:e>
                                  <m:sub>
                                    <m:r>
                                      <a:rPr kumimoji="1" lang="en-US" altLang="zh-CN" sz="2400" b="0" i="1">
                                        <a:latin typeface="Cambria Math" panose="02040503050406030204" pitchFamily="18" charset="0"/>
                                      </a:rPr>
                                      <m:t>2</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𝐼</m:t>
                                    </m:r>
                                  </m:e>
                                  <m:sub>
                                    <m:r>
                                      <a:rPr kumimoji="1" lang="en-US" altLang="zh-CN" sz="2400" b="0" i="1">
                                        <a:latin typeface="Cambria Math" panose="02040503050406030204" pitchFamily="18" charset="0"/>
                                      </a:rPr>
                                      <m:t>3</m:t>
                                    </m:r>
                                  </m:sub>
                                </m:sSub>
                              </m:e>
                            </m:mr>
                          </m:m>
                        </m:e>
                      </m:d>
                      <m:r>
                        <a:rPr kumimoji="1" lang="en-US" altLang="zh-CN" sz="2400" b="0" i="1">
                          <a:latin typeface="Cambria Math" panose="02040503050406030204" pitchFamily="18" charset="0"/>
                        </a:rPr>
                        <m:t>=</m:t>
                      </m:r>
                      <m:d>
                        <m:dPr>
                          <m:begChr m:val="["/>
                          <m:endChr m:val="]"/>
                          <m:ctrlPr>
                            <a:rPr kumimoji="1" lang="en-US" altLang="zh-CN" sz="2400" b="0" i="1">
                              <a:latin typeface="Cambria Math" panose="02040503050406030204" pitchFamily="18" charset="0"/>
                            </a:rPr>
                          </m:ctrlPr>
                        </m:dPr>
                        <m:e>
                          <m:m>
                            <m:mPr>
                              <m:mcs>
                                <m:mc>
                                  <m:mcPr>
                                    <m:count m:val="1"/>
                                    <m:mcJc m:val="center"/>
                                  </m:mcPr>
                                </m:mc>
                              </m:mcs>
                              <m:ctrlPr>
                                <a:rPr kumimoji="1" lang="en-US" altLang="zh-CN" sz="2400" b="0" i="1">
                                  <a:latin typeface="Cambria Math" panose="02040503050406030204" pitchFamily="18" charset="0"/>
                                </a:rPr>
                              </m:ctrlPr>
                            </m:mPr>
                            <m:mr>
                              <m:e>
                                <m:r>
                                  <m:rPr>
                                    <m:brk m:alnAt="7"/>
                                  </m:rPr>
                                  <a:rPr kumimoji="1" lang="en-US" altLang="zh-CN" sz="2400" b="0" i="1">
                                    <a:latin typeface="Cambria Math" panose="02040503050406030204" pitchFamily="18" charset="0"/>
                                  </a:rPr>
                                  <m:t>1</m:t>
                                </m:r>
                              </m:e>
                            </m:mr>
                            <m:mr>
                              <m:e>
                                <m:r>
                                  <a:rPr kumimoji="1" lang="en-US" altLang="zh-CN" sz="2400" b="0" i="1">
                                    <a:latin typeface="Cambria Math" panose="02040503050406030204" pitchFamily="18" charset="0"/>
                                  </a:rPr>
                                  <m:t>1</m:t>
                                </m:r>
                              </m:e>
                            </m:mr>
                            <m:mr>
                              <m:e>
                                <m:r>
                                  <a:rPr kumimoji="1" lang="en-US" altLang="zh-CN" sz="2400" b="0" i="1">
                                    <a:latin typeface="Cambria Math" panose="02040503050406030204" pitchFamily="18" charset="0"/>
                                  </a:rPr>
                                  <m:t>0</m:t>
                                </m:r>
                              </m:e>
                            </m:mr>
                          </m:m>
                        </m:e>
                      </m:d>
                    </m:oMath>
                  </m:oMathPara>
                </a14:m>
                <a:endParaRPr kumimoji="1" lang="zh-CN" altLang="en-US" sz="2400" b="0" dirty="0"/>
              </a:p>
            </p:txBody>
          </p:sp>
        </mc:Choice>
        <mc:Fallback xmlns="">
          <p:sp>
            <p:nvSpPr>
              <p:cNvPr id="17" name="文本框 16">
                <a:extLst>
                  <a:ext uri="{FF2B5EF4-FFF2-40B4-BE49-F238E27FC236}">
                    <a16:creationId xmlns:a16="http://schemas.microsoft.com/office/drawing/2014/main" id="{05A83E69-C5AC-FF4E-AFE4-0910CA0A8192}"/>
                  </a:ext>
                </a:extLst>
              </p:cNvPr>
              <p:cNvSpPr txBox="1">
                <a:spLocks noRot="1" noChangeAspect="1" noMove="1" noResize="1" noEditPoints="1" noAdjustHandles="1" noChangeArrowheads="1" noChangeShapeType="1" noTextEdit="1"/>
              </p:cNvSpPr>
              <p:nvPr/>
            </p:nvSpPr>
            <p:spPr>
              <a:xfrm>
                <a:off x="7054179" y="1879774"/>
                <a:ext cx="3260444" cy="1047018"/>
              </a:xfrm>
              <a:prstGeom prst="rect">
                <a:avLst/>
              </a:prstGeom>
              <a:blipFill>
                <a:blip r:embed="rId3"/>
                <a:stretch>
                  <a:fillRect t="-1190" b="-5952"/>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E5793E5-6B12-5548-8067-A8A62D257749}"/>
              </a:ext>
            </a:extLst>
          </p:cNvPr>
          <p:cNvGrpSpPr/>
          <p:nvPr/>
        </p:nvGrpSpPr>
        <p:grpSpPr>
          <a:xfrm>
            <a:off x="3634177" y="1902901"/>
            <a:ext cx="2461823" cy="1148775"/>
            <a:chOff x="5055543" y="2903228"/>
            <a:chExt cx="2461823" cy="1148775"/>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1DF380C-64BD-2F44-B0AF-5D74987CF8A2}"/>
                    </a:ext>
                  </a:extLst>
                </p:cNvPr>
                <p:cNvSpPr txBox="1"/>
                <p:nvPr/>
              </p:nvSpPr>
              <p:spPr>
                <a:xfrm>
                  <a:off x="5086636" y="2903228"/>
                  <a:ext cx="243073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 + </m:t>
                        </m:r>
                        <m:r>
                          <a:rPr kumimoji="1" lang="en-US" altLang="zh-CN" sz="1800" b="0" i="1">
                            <a:solidFill>
                              <a:srgbClr val="FF0000"/>
                            </a:solidFill>
                            <a:latin typeface="Cambria Math" panose="02040503050406030204" pitchFamily="18" charset="0"/>
                          </a:rPr>
                          <m:t>0</m:t>
                        </m:r>
                        <m:r>
                          <a:rPr kumimoji="1" lang="en-US" altLang="zh-CN" sz="1800" b="0" i="1">
                            <a:solidFill>
                              <a:srgbClr val="FF0000"/>
                            </a:solidFill>
                            <a:latin typeface="Cambria Math" panose="02040503050406030204" pitchFamily="18" charset="0"/>
                          </a:rPr>
                          <m:t>𝐼</m:t>
                        </m:r>
                        <m:r>
                          <a:rPr kumimoji="1" lang="en-US" altLang="zh-CN" sz="1800" b="0" i="1" baseline="-25000">
                            <a:solidFill>
                              <a:srgbClr val="FF0000"/>
                            </a:solidFill>
                            <a:latin typeface="Cambria Math" panose="02040503050406030204" pitchFamily="18" charset="0"/>
                          </a:rPr>
                          <m:t>2</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23" name="文本框 22">
                  <a:extLst>
                    <a:ext uri="{FF2B5EF4-FFF2-40B4-BE49-F238E27FC236}">
                      <a16:creationId xmlns:a16="http://schemas.microsoft.com/office/drawing/2014/main" id="{51DF380C-64BD-2F44-B0AF-5D74987CF8A2}"/>
                    </a:ext>
                  </a:extLst>
                </p:cNvPr>
                <p:cNvSpPr txBox="1">
                  <a:spLocks noRot="1" noChangeAspect="1" noMove="1" noResize="1" noEditPoints="1" noAdjustHandles="1" noChangeArrowheads="1" noChangeShapeType="1" noTextEdit="1"/>
                </p:cNvSpPr>
                <p:nvPr/>
              </p:nvSpPr>
              <p:spPr>
                <a:xfrm>
                  <a:off x="5086636" y="2903228"/>
                  <a:ext cx="2430730" cy="270652"/>
                </a:xfrm>
                <a:prstGeom prst="rect">
                  <a:avLst/>
                </a:prstGeom>
                <a:blipFill>
                  <a:blip r:embed="rId4"/>
                  <a:stretch>
                    <a:fillRect l="-518" t="-9524" b="-4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F1829A-342E-904C-A121-E3736AAE4EB4}"/>
                    </a:ext>
                  </a:extLst>
                </p:cNvPr>
                <p:cNvSpPr txBox="1"/>
                <p:nvPr/>
              </p:nvSpPr>
              <p:spPr>
                <a:xfrm>
                  <a:off x="5055543" y="3775004"/>
                  <a:ext cx="2347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a:latin typeface="Cambria Math" panose="02040503050406030204" pitchFamily="18" charset="0"/>
                          </a:rPr>
                          <m:t>   1</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𝐼</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  1</m:t>
                        </m:r>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2 </m:t>
                        </m:r>
                        <m:r>
                          <a:rPr kumimoji="1" lang="en-US" altLang="zh-CN" sz="1800" b="0" i="1">
                            <a:latin typeface="Cambria Math" panose="02040503050406030204" pitchFamily="18" charset="0"/>
                          </a:rPr>
                          <m:t>−1</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  =0</m:t>
                        </m:r>
                      </m:oMath>
                    </m:oMathPara>
                  </a14:m>
                  <a:endParaRPr kumimoji="1" lang="zh-CN" altLang="en-US" sz="1800" b="0" dirty="0"/>
                </a:p>
              </p:txBody>
            </p:sp>
          </mc:Choice>
          <mc:Fallback xmlns="">
            <p:sp>
              <p:nvSpPr>
                <p:cNvPr id="24" name="文本框 23">
                  <a:extLst>
                    <a:ext uri="{FF2B5EF4-FFF2-40B4-BE49-F238E27FC236}">
                      <a16:creationId xmlns:a16="http://schemas.microsoft.com/office/drawing/2014/main" id="{52F1829A-342E-904C-A121-E3736AAE4EB4}"/>
                    </a:ext>
                  </a:extLst>
                </p:cNvPr>
                <p:cNvSpPr txBox="1">
                  <a:spLocks noRot="1" noChangeAspect="1" noMove="1" noResize="1" noEditPoints="1" noAdjustHandles="1" noChangeArrowheads="1" noChangeShapeType="1" noTextEdit="1"/>
                </p:cNvSpPr>
                <p:nvPr/>
              </p:nvSpPr>
              <p:spPr>
                <a:xfrm>
                  <a:off x="5055543" y="3775004"/>
                  <a:ext cx="2347950" cy="276999"/>
                </a:xfrm>
                <a:prstGeom prst="rect">
                  <a:avLst/>
                </a:prstGeom>
                <a:blipFill>
                  <a:blip r:embed="rId5"/>
                  <a:stretch>
                    <a:fillRect l="-3226" t="-9091" r="-1075" b="-4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7CF47F8-0E9B-D649-AE6F-5046B4FD05AF}"/>
                    </a:ext>
                  </a:extLst>
                </p:cNvPr>
                <p:cNvSpPr txBox="1"/>
                <p:nvPr/>
              </p:nvSpPr>
              <p:spPr>
                <a:xfrm>
                  <a:off x="5116709" y="3305505"/>
                  <a:ext cx="2370584"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m:t>
                        </m:r>
                        <m:r>
                          <a:rPr kumimoji="1" lang="en-US" altLang="zh-CN" sz="1800" b="0" i="1">
                            <a:latin typeface="Cambria Math" panose="02040503050406030204" pitchFamily="18" charset="0"/>
                          </a:rPr>
                          <m:t>+</m:t>
                        </m:r>
                        <m:r>
                          <a:rPr kumimoji="1" lang="en-US" altLang="zh-CN" sz="1800" b="0" i="1">
                            <a:solidFill>
                              <a:srgbClr val="FF0000"/>
                            </a:solidFill>
                            <a:latin typeface="Cambria Math" panose="02040503050406030204" pitchFamily="18" charset="0"/>
                          </a:rPr>
                          <m:t>0</m:t>
                        </m:r>
                        <m:r>
                          <a:rPr kumimoji="1" lang="en-US" altLang="zh-CN" sz="1800" b="0" i="1">
                            <a:solidFill>
                              <a:srgbClr val="FF0000"/>
                            </a:solidFill>
                            <a:latin typeface="Cambria Math" panose="02040503050406030204" pitchFamily="18" charset="0"/>
                          </a:rPr>
                          <m:t>𝐼</m:t>
                        </m:r>
                        <m:r>
                          <a:rPr kumimoji="1" lang="en-US" altLang="zh-CN" sz="1800" b="0" i="1" baseline="-25000">
                            <a:solidFill>
                              <a:srgbClr val="FF0000"/>
                            </a:solidFill>
                            <a:latin typeface="Cambria Math" panose="02040503050406030204" pitchFamily="18" charset="0"/>
                          </a:rPr>
                          <m:t>3</m:t>
                        </m:r>
                        <m:r>
                          <a:rPr kumimoji="1" lang="en-US" altLang="zh-CN" sz="1800" b="0" i="1">
                            <a:solidFill>
                              <a:srgbClr val="FF0000"/>
                            </a:solidFill>
                            <a:latin typeface="Cambria Math" panose="02040503050406030204" pitchFamily="18" charset="0"/>
                          </a:rPr>
                          <m:t> </m:t>
                        </m:r>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25" name="文本框 24">
                  <a:extLst>
                    <a:ext uri="{FF2B5EF4-FFF2-40B4-BE49-F238E27FC236}">
                      <a16:creationId xmlns:a16="http://schemas.microsoft.com/office/drawing/2014/main" id="{D7CF47F8-0E9B-D649-AE6F-5046B4FD05AF}"/>
                    </a:ext>
                  </a:extLst>
                </p:cNvPr>
                <p:cNvSpPr txBox="1">
                  <a:spLocks noRot="1" noChangeAspect="1" noMove="1" noResize="1" noEditPoints="1" noAdjustHandles="1" noChangeArrowheads="1" noChangeShapeType="1" noTextEdit="1"/>
                </p:cNvSpPr>
                <p:nvPr/>
              </p:nvSpPr>
              <p:spPr>
                <a:xfrm>
                  <a:off x="5116709" y="3305505"/>
                  <a:ext cx="2370584" cy="270652"/>
                </a:xfrm>
                <a:prstGeom prst="rect">
                  <a:avLst/>
                </a:prstGeom>
                <a:blipFill>
                  <a:blip r:embed="rId6"/>
                  <a:stretch>
                    <a:fillRect l="-2139" t="-9091" r="-535" b="-36364"/>
                  </a:stretch>
                </a:blipFill>
              </p:spPr>
              <p:txBody>
                <a:bodyPr/>
                <a:lstStyle/>
                <a:p>
                  <a:r>
                    <a:rPr lang="zh-CN" altLang="en-US">
                      <a:noFill/>
                    </a:rPr>
                    <a:t> </a:t>
                  </a:r>
                </a:p>
              </p:txBody>
            </p:sp>
          </mc:Fallback>
        </mc:AlternateContent>
      </p:grpSp>
      <p:sp>
        <p:nvSpPr>
          <p:cNvPr id="4" name="Text Box 2">
            <a:extLst>
              <a:ext uri="{FF2B5EF4-FFF2-40B4-BE49-F238E27FC236}">
                <a16:creationId xmlns:a16="http://schemas.microsoft.com/office/drawing/2014/main" id="{58315FAB-AC28-F2F7-425A-4B729C10D8E2}"/>
              </a:ext>
            </a:extLst>
          </p:cNvPr>
          <p:cNvSpPr txBox="1">
            <a:spLocks noChangeArrowheads="1"/>
          </p:cNvSpPr>
          <p:nvPr/>
        </p:nvSpPr>
        <p:spPr bwMode="auto">
          <a:xfrm>
            <a:off x="295998" y="281442"/>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F9E242-4409-668C-F593-25205680CB49}"/>
                  </a:ext>
                </a:extLst>
              </p:cNvPr>
              <p:cNvSpPr txBox="1"/>
              <p:nvPr/>
            </p:nvSpPr>
            <p:spPr>
              <a:xfrm>
                <a:off x="557489" y="3809089"/>
                <a:ext cx="2183931" cy="895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200" b="0" i="1">
                              <a:latin typeface="Cambria Math" panose="02040503050406030204" pitchFamily="18" charset="0"/>
                            </a:rPr>
                          </m:ctrlPr>
                        </m:dPr>
                        <m:e>
                          <m:m>
                            <m:mPr>
                              <m:mcs>
                                <m:mc>
                                  <m:mcPr>
                                    <m:count m:val="4"/>
                                    <m:mcJc m:val="center"/>
                                  </m:mcPr>
                                </m:mc>
                              </m:mcs>
                              <m:ctrlPr>
                                <a:rPr kumimoji="1" lang="en-US" altLang="zh-CN" sz="2200" b="0" i="1">
                                  <a:latin typeface="Cambria Math" panose="02040503050406030204" pitchFamily="18" charset="0"/>
                                </a:rPr>
                              </m:ctrlPr>
                            </m:mPr>
                            <m:mr>
                              <m:e>
                                <m:r>
                                  <m:rPr>
                                    <m:brk m:alnAt="7"/>
                                  </m:rP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4</m:t>
                                </m:r>
                              </m:e>
                              <m:e>
                                <m:r>
                                  <a:rPr kumimoji="1" lang="en-US" altLang="zh-CN" sz="2200" b="0" i="1">
                                    <a:latin typeface="Cambria Math" panose="02040503050406030204" pitchFamily="18" charset="0"/>
                                  </a:rPr>
                                  <m:t>1</m:t>
                                </m:r>
                              </m:e>
                            </m:mr>
                            <m:mr>
                              <m:e>
                                <m: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1</m:t>
                                </m:r>
                              </m:e>
                            </m:mr>
                            <m:mr>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mr>
                          </m:m>
                        </m:e>
                      </m:d>
                    </m:oMath>
                  </m:oMathPara>
                </a14:m>
                <a:endParaRPr kumimoji="1" lang="zh-CN" altLang="en-US" sz="2200" b="0" dirty="0"/>
              </a:p>
            </p:txBody>
          </p:sp>
        </mc:Choice>
        <mc:Fallback xmlns="">
          <p:sp>
            <p:nvSpPr>
              <p:cNvPr id="5" name="文本框 4">
                <a:extLst>
                  <a:ext uri="{FF2B5EF4-FFF2-40B4-BE49-F238E27FC236}">
                    <a16:creationId xmlns:a16="http://schemas.microsoft.com/office/drawing/2014/main" id="{79F9E242-4409-668C-F593-25205680CB49}"/>
                  </a:ext>
                </a:extLst>
              </p:cNvPr>
              <p:cNvSpPr txBox="1">
                <a:spLocks noRot="1" noChangeAspect="1" noMove="1" noResize="1" noEditPoints="1" noAdjustHandles="1" noChangeArrowheads="1" noChangeShapeType="1" noTextEdit="1"/>
              </p:cNvSpPr>
              <p:nvPr/>
            </p:nvSpPr>
            <p:spPr>
              <a:xfrm>
                <a:off x="557489" y="3809089"/>
                <a:ext cx="2183931" cy="895245"/>
              </a:xfrm>
              <a:prstGeom prst="rect">
                <a:avLst/>
              </a:prstGeom>
              <a:blipFill>
                <a:blip r:embed="rId7"/>
                <a:stretch>
                  <a:fillRect t="-1408" b="-9859"/>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40E4E04B-B013-FED0-E523-934045EB62C5}"/>
              </a:ext>
            </a:extLst>
          </p:cNvPr>
          <p:cNvGrpSpPr/>
          <p:nvPr/>
        </p:nvGrpSpPr>
        <p:grpSpPr>
          <a:xfrm>
            <a:off x="2742475" y="3844966"/>
            <a:ext cx="3232578" cy="902106"/>
            <a:chOff x="2742475" y="3844966"/>
            <a:chExt cx="3232578" cy="902106"/>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A4E24D3-9413-6EA5-91F7-D7D38663A0E1}"/>
                    </a:ext>
                  </a:extLst>
                </p:cNvPr>
                <p:cNvSpPr txBox="1"/>
                <p:nvPr/>
              </p:nvSpPr>
              <p:spPr>
                <a:xfrm>
                  <a:off x="3577922" y="3844966"/>
                  <a:ext cx="2397131" cy="902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200" b="0" i="1">
                                <a:latin typeface="Cambria Math" panose="02040503050406030204" pitchFamily="18" charset="0"/>
                              </a:rPr>
                            </m:ctrlPr>
                          </m:dPr>
                          <m:e>
                            <m:m>
                              <m:mPr>
                                <m:mcs>
                                  <m:mc>
                                    <m:mcPr>
                                      <m:count m:val="4"/>
                                      <m:mcJc m:val="center"/>
                                    </m:mcPr>
                                  </m:mc>
                                </m:mcs>
                                <m:ctrlPr>
                                  <a:rPr kumimoji="1" lang="en-US" altLang="zh-CN" sz="2200" b="0" i="1">
                                    <a:latin typeface="Cambria Math" panose="02040503050406030204" pitchFamily="18" charset="0"/>
                                  </a:rPr>
                                </m:ctrlPr>
                              </m:mPr>
                              <m:mr>
                                <m:e>
                                  <m:r>
                                    <m:rPr>
                                      <m:brk m:alnAt="7"/>
                                    </m:rP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0.5</m:t>
                                  </m:r>
                                </m:e>
                              </m:mr>
                              <m:mr>
                                <m:e>
                                  <m: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1</m:t>
                                  </m:r>
                                </m:e>
                              </m:mr>
                              <m:mr>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mr>
                            </m:m>
                          </m:e>
                        </m:d>
                      </m:oMath>
                    </m:oMathPara>
                  </a14:m>
                  <a:endParaRPr kumimoji="1" lang="zh-CN" altLang="en-US" sz="2200" b="0" dirty="0"/>
                </a:p>
              </p:txBody>
            </p:sp>
          </mc:Choice>
          <mc:Fallback xmlns="">
            <p:sp>
              <p:nvSpPr>
                <p:cNvPr id="7" name="文本框 6">
                  <a:extLst>
                    <a:ext uri="{FF2B5EF4-FFF2-40B4-BE49-F238E27FC236}">
                      <a16:creationId xmlns:a16="http://schemas.microsoft.com/office/drawing/2014/main" id="{3A4E24D3-9413-6EA5-91F7-D7D38663A0E1}"/>
                    </a:ext>
                  </a:extLst>
                </p:cNvPr>
                <p:cNvSpPr txBox="1">
                  <a:spLocks noRot="1" noChangeAspect="1" noMove="1" noResize="1" noEditPoints="1" noAdjustHandles="1" noChangeArrowheads="1" noChangeShapeType="1" noTextEdit="1"/>
                </p:cNvSpPr>
                <p:nvPr/>
              </p:nvSpPr>
              <p:spPr>
                <a:xfrm>
                  <a:off x="3577922" y="3844966"/>
                  <a:ext cx="2397131" cy="902106"/>
                </a:xfrm>
                <a:prstGeom prst="rect">
                  <a:avLst/>
                </a:prstGeom>
                <a:blipFill>
                  <a:blip r:embed="rId8"/>
                  <a:stretch>
                    <a:fillRect t="-1389" b="-9722"/>
                  </a:stretch>
                </a:blipFill>
              </p:spPr>
              <p:txBody>
                <a:bodyPr/>
                <a:lstStyle/>
                <a:p>
                  <a:r>
                    <a:rPr lang="zh-CN" altLang="en-US">
                      <a:noFill/>
                    </a:rPr>
                    <a:t> </a:t>
                  </a:r>
                </a:p>
              </p:txBody>
            </p:sp>
          </mc:Fallback>
        </mc:AlternateContent>
        <p:cxnSp>
          <p:nvCxnSpPr>
            <p:cNvPr id="8" name="直线箭头连接符 7">
              <a:extLst>
                <a:ext uri="{FF2B5EF4-FFF2-40B4-BE49-F238E27FC236}">
                  <a16:creationId xmlns:a16="http://schemas.microsoft.com/office/drawing/2014/main" id="{DD155A56-A5F4-7347-F42B-5EEB2894B61E}"/>
                </a:ext>
              </a:extLst>
            </p:cNvPr>
            <p:cNvCxnSpPr>
              <a:cxnSpLocks/>
            </p:cNvCxnSpPr>
            <p:nvPr/>
          </p:nvCxnSpPr>
          <p:spPr bwMode="auto">
            <a:xfrm>
              <a:off x="2779651" y="4353301"/>
              <a:ext cx="838228" cy="0"/>
            </a:xfrm>
            <a:prstGeom prst="straightConnector1">
              <a:avLst/>
            </a:prstGeom>
            <a:solidFill>
              <a:schemeClr val="accent1"/>
            </a:solidFill>
            <a:ln w="19050" cap="flat" cmpd="sng" algn="ctr">
              <a:solidFill>
                <a:schemeClr val="accent6">
                  <a:lumMod val="10000"/>
                </a:schemeClr>
              </a:solidFill>
              <a:prstDash val="solid"/>
              <a:round/>
              <a:headEnd type="none" w="med" len="med"/>
              <a:tailEnd type="triangle"/>
            </a:ln>
            <a:effectLst/>
          </p:spPr>
        </p:cxnSp>
        <p:sp>
          <p:nvSpPr>
            <p:cNvPr id="9" name="文本框 8">
              <a:extLst>
                <a:ext uri="{FF2B5EF4-FFF2-40B4-BE49-F238E27FC236}">
                  <a16:creationId xmlns:a16="http://schemas.microsoft.com/office/drawing/2014/main" id="{F749A77E-22A3-2FE1-62C6-1BB55388C6BD}"/>
                </a:ext>
              </a:extLst>
            </p:cNvPr>
            <p:cNvSpPr txBox="1"/>
            <p:nvPr/>
          </p:nvSpPr>
          <p:spPr>
            <a:xfrm>
              <a:off x="2742475" y="3947270"/>
              <a:ext cx="947412" cy="307777"/>
            </a:xfrm>
            <a:prstGeom prst="rect">
              <a:avLst/>
            </a:prstGeom>
            <a:noFill/>
          </p:spPr>
          <p:txBody>
            <a:bodyPr wrap="square" rtlCol="0">
              <a:spAutoFit/>
            </a:bodyPr>
            <a:lstStyle/>
            <a:p>
              <a:r>
                <a:rPr kumimoji="1" lang="zh-CN" altLang="en-US" sz="1400" dirty="0"/>
                <a:t>第</a:t>
              </a:r>
              <a:r>
                <a:rPr kumimoji="1" lang="en-US" altLang="zh-CN" sz="1400" dirty="0"/>
                <a:t>1</a:t>
              </a:r>
              <a:r>
                <a:rPr kumimoji="1" lang="zh-CN" altLang="en-US" sz="1400" dirty="0"/>
                <a:t>行／</a:t>
              </a:r>
              <a:r>
                <a:rPr kumimoji="1" lang="en-US" altLang="zh-CN" sz="1400" dirty="0"/>
                <a:t>2</a:t>
              </a:r>
              <a:endParaRPr kumimoji="1" lang="zh-CN" altLang="en-US" sz="1400" dirty="0"/>
            </a:p>
          </p:txBody>
        </p:sp>
      </p:grpSp>
      <p:grpSp>
        <p:nvGrpSpPr>
          <p:cNvPr id="39" name="组合 38">
            <a:extLst>
              <a:ext uri="{FF2B5EF4-FFF2-40B4-BE49-F238E27FC236}">
                <a16:creationId xmlns:a16="http://schemas.microsoft.com/office/drawing/2014/main" id="{74DDD1FA-207E-97A3-BB3C-699D48ECDDE9}"/>
              </a:ext>
            </a:extLst>
          </p:cNvPr>
          <p:cNvGrpSpPr/>
          <p:nvPr/>
        </p:nvGrpSpPr>
        <p:grpSpPr>
          <a:xfrm>
            <a:off x="5966008" y="3766971"/>
            <a:ext cx="4420623" cy="902170"/>
            <a:chOff x="5966008" y="3766971"/>
            <a:chExt cx="4420623" cy="902170"/>
          </a:xfrm>
        </p:grpSpPr>
        <p:cxnSp>
          <p:nvCxnSpPr>
            <p:cNvPr id="10" name="直线箭头连接符 9">
              <a:extLst>
                <a:ext uri="{FF2B5EF4-FFF2-40B4-BE49-F238E27FC236}">
                  <a16:creationId xmlns:a16="http://schemas.microsoft.com/office/drawing/2014/main" id="{9411145A-56A8-2038-77A3-26FD6F59C5E0}"/>
                </a:ext>
              </a:extLst>
            </p:cNvPr>
            <p:cNvCxnSpPr>
              <a:cxnSpLocks/>
            </p:cNvCxnSpPr>
            <p:nvPr/>
          </p:nvCxnSpPr>
          <p:spPr bwMode="auto">
            <a:xfrm>
              <a:off x="5985791" y="4274185"/>
              <a:ext cx="1811267" cy="0"/>
            </a:xfrm>
            <a:prstGeom prst="straightConnector1">
              <a:avLst/>
            </a:prstGeom>
            <a:solidFill>
              <a:schemeClr val="accent1"/>
            </a:solidFill>
            <a:ln w="19050" cap="flat" cmpd="sng" algn="ctr">
              <a:solidFill>
                <a:schemeClr val="accent6">
                  <a:lumMod val="10000"/>
                </a:schemeClr>
              </a:solidFill>
              <a:prstDash val="solid"/>
              <a:round/>
              <a:headEnd type="none" w="med" len="med"/>
              <a:tailEnd type="triangle"/>
            </a:ln>
            <a:effectLst/>
          </p:spPr>
        </p:cxnSp>
        <p:sp>
          <p:nvSpPr>
            <p:cNvPr id="11" name="文本框 10">
              <a:extLst>
                <a:ext uri="{FF2B5EF4-FFF2-40B4-BE49-F238E27FC236}">
                  <a16:creationId xmlns:a16="http://schemas.microsoft.com/office/drawing/2014/main" id="{C624D970-5190-3533-BFF4-FA212A2300A5}"/>
                </a:ext>
              </a:extLst>
            </p:cNvPr>
            <p:cNvSpPr txBox="1"/>
            <p:nvPr/>
          </p:nvSpPr>
          <p:spPr>
            <a:xfrm>
              <a:off x="5966008" y="3917054"/>
              <a:ext cx="2188375" cy="307777"/>
            </a:xfrm>
            <a:prstGeom prst="rect">
              <a:avLst/>
            </a:prstGeom>
            <a:noFill/>
          </p:spPr>
          <p:txBody>
            <a:bodyPr wrap="square" rtlCol="0">
              <a:spAutoFit/>
            </a:bodyPr>
            <a:lstStyle/>
            <a:p>
              <a:r>
                <a:rPr kumimoji="1" lang="zh-CN" altLang="en-US" sz="1400" dirty="0"/>
                <a:t>第</a:t>
              </a:r>
              <a:r>
                <a:rPr kumimoji="1" lang="en-US" altLang="zh-CN" sz="1400" dirty="0"/>
                <a:t>1</a:t>
              </a:r>
              <a:r>
                <a:rPr kumimoji="1" lang="zh-CN" altLang="en-US" sz="1400" dirty="0"/>
                <a:t>行</a:t>
              </a:r>
              <a:r>
                <a:rPr kumimoji="1" lang="en-US" altLang="zh-CN" sz="1400" dirty="0"/>
                <a:t>×</a:t>
              </a:r>
              <a:r>
                <a:rPr kumimoji="1" lang="zh-CN" altLang="en-US" sz="1400" dirty="0"/>
                <a:t>（</a:t>
              </a:r>
              <a:r>
                <a:rPr kumimoji="1" lang="en-US" altLang="zh-CN" sz="1400" dirty="0"/>
                <a:t>-2</a:t>
              </a:r>
              <a:r>
                <a:rPr kumimoji="1" lang="zh-CN" altLang="en-US" sz="1400" dirty="0"/>
                <a:t>）</a:t>
              </a:r>
              <a:r>
                <a:rPr kumimoji="1" lang="en-US" altLang="zh-CN" sz="1400" dirty="0"/>
                <a:t>+</a:t>
              </a:r>
              <a:r>
                <a:rPr kumimoji="1" lang="zh-CN" altLang="en-US" sz="1400" dirty="0"/>
                <a:t>第</a:t>
              </a:r>
              <a:r>
                <a:rPr kumimoji="1" lang="en-US" altLang="zh-CN" sz="1400" dirty="0"/>
                <a:t>2</a:t>
              </a:r>
              <a:r>
                <a:rPr kumimoji="1" lang="zh-CN" altLang="en-US" sz="1400" dirty="0"/>
                <a:t>行</a:t>
              </a:r>
            </a:p>
          </p:txBody>
        </p:sp>
        <p:sp>
          <p:nvSpPr>
            <p:cNvPr id="12" name="文本框 11">
              <a:extLst>
                <a:ext uri="{FF2B5EF4-FFF2-40B4-BE49-F238E27FC236}">
                  <a16:creationId xmlns:a16="http://schemas.microsoft.com/office/drawing/2014/main" id="{77AD8849-40A6-B60A-83D9-421D46EB6903}"/>
                </a:ext>
              </a:extLst>
            </p:cNvPr>
            <p:cNvSpPr txBox="1"/>
            <p:nvPr/>
          </p:nvSpPr>
          <p:spPr>
            <a:xfrm>
              <a:off x="5966008" y="4323542"/>
              <a:ext cx="2188375" cy="307777"/>
            </a:xfrm>
            <a:prstGeom prst="rect">
              <a:avLst/>
            </a:prstGeom>
            <a:noFill/>
          </p:spPr>
          <p:txBody>
            <a:bodyPr wrap="square" rtlCol="0">
              <a:spAutoFit/>
            </a:bodyPr>
            <a:lstStyle/>
            <a:p>
              <a:r>
                <a:rPr kumimoji="1" lang="zh-CN" altLang="en-US" sz="1400" dirty="0"/>
                <a:t>第</a:t>
              </a:r>
              <a:r>
                <a:rPr kumimoji="1" lang="en-US" altLang="zh-CN" sz="1400" dirty="0"/>
                <a:t>1</a:t>
              </a:r>
              <a:r>
                <a:rPr kumimoji="1" lang="zh-CN" altLang="en-US" sz="1400" dirty="0"/>
                <a:t>行</a:t>
              </a:r>
              <a:r>
                <a:rPr kumimoji="1" lang="en-US" altLang="zh-CN" sz="1400" dirty="0"/>
                <a:t>×</a:t>
              </a:r>
              <a:r>
                <a:rPr kumimoji="1" lang="zh-CN" altLang="en-US" sz="1400" dirty="0"/>
                <a:t>（</a:t>
              </a:r>
              <a:r>
                <a:rPr kumimoji="1" lang="en-US" altLang="zh-CN" sz="1400" dirty="0"/>
                <a:t>-1</a:t>
              </a:r>
              <a:r>
                <a:rPr kumimoji="1" lang="zh-CN" altLang="en-US" sz="1400" dirty="0"/>
                <a:t>）</a:t>
              </a:r>
              <a:r>
                <a:rPr kumimoji="1" lang="en-US" altLang="zh-CN" sz="1400" dirty="0"/>
                <a:t>+</a:t>
              </a:r>
              <a:r>
                <a:rPr kumimoji="1" lang="zh-CN" altLang="en-US" sz="1400" dirty="0"/>
                <a:t>第</a:t>
              </a:r>
              <a:r>
                <a:rPr kumimoji="1" lang="en-US" altLang="zh-CN" sz="1400" dirty="0"/>
                <a:t>3</a:t>
              </a:r>
              <a:r>
                <a:rPr kumimoji="1" lang="zh-CN" altLang="en-US" sz="1400" dirty="0"/>
                <a:t>行</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70E4E91-A932-DFB0-EDA0-BE72CAFB3F42}"/>
                    </a:ext>
                  </a:extLst>
                </p:cNvPr>
                <p:cNvSpPr txBox="1"/>
                <p:nvPr/>
              </p:nvSpPr>
              <p:spPr>
                <a:xfrm>
                  <a:off x="7779507" y="3766971"/>
                  <a:ext cx="2607124" cy="902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200" b="0" i="1">
                                <a:latin typeface="Cambria Math" panose="02040503050406030204" pitchFamily="18" charset="0"/>
                              </a:rPr>
                            </m:ctrlPr>
                          </m:dPr>
                          <m:e>
                            <m:m>
                              <m:mPr>
                                <m:mcs>
                                  <m:mc>
                                    <m:mcPr>
                                      <m:count m:val="4"/>
                                      <m:mcJc m:val="center"/>
                                    </m:mcPr>
                                  </m:mc>
                                </m:mcs>
                                <m:ctrlPr>
                                  <a:rPr kumimoji="1" lang="en-US" altLang="zh-CN" sz="2200" b="0" i="1">
                                    <a:latin typeface="Cambria Math" panose="02040503050406030204" pitchFamily="18" charset="0"/>
                                  </a:rPr>
                                </m:ctrlPr>
                              </m:mPr>
                              <m:mr>
                                <m:e>
                                  <m:r>
                                    <m:rPr>
                                      <m:brk m:alnAt="7"/>
                                    </m:rP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0.5</m:t>
                                  </m:r>
                                </m:e>
                              </m:mr>
                              <m:mr>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−4</m:t>
                                  </m:r>
                                </m:e>
                                <m:e>
                                  <m:r>
                                    <a:rPr kumimoji="1" lang="en-US" altLang="zh-CN" sz="2200" b="0" i="1">
                                      <a:latin typeface="Cambria Math" panose="02040503050406030204" pitchFamily="18" charset="0"/>
                                    </a:rPr>
                                    <m:t>0</m:t>
                                  </m:r>
                                </m:e>
                              </m:mr>
                              <m:mr>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−3</m:t>
                                  </m:r>
                                </m:e>
                                <m:e>
                                  <m:r>
                                    <a:rPr kumimoji="1" lang="en-US" altLang="zh-CN" sz="2200" b="0" i="1">
                                      <a:latin typeface="Cambria Math" panose="02040503050406030204" pitchFamily="18" charset="0"/>
                                    </a:rPr>
                                    <m:t>−0.5</m:t>
                                  </m:r>
                                </m:e>
                              </m:mr>
                            </m:m>
                          </m:e>
                        </m:d>
                      </m:oMath>
                    </m:oMathPara>
                  </a14:m>
                  <a:endParaRPr kumimoji="1" lang="zh-CN" altLang="en-US" sz="2200" b="0" dirty="0"/>
                </a:p>
              </p:txBody>
            </p:sp>
          </mc:Choice>
          <mc:Fallback xmlns="">
            <p:sp>
              <p:nvSpPr>
                <p:cNvPr id="13" name="文本框 12">
                  <a:extLst>
                    <a:ext uri="{FF2B5EF4-FFF2-40B4-BE49-F238E27FC236}">
                      <a16:creationId xmlns:a16="http://schemas.microsoft.com/office/drawing/2014/main" id="{670E4E91-A932-DFB0-EDA0-BE72CAFB3F42}"/>
                    </a:ext>
                  </a:extLst>
                </p:cNvPr>
                <p:cNvSpPr txBox="1">
                  <a:spLocks noRot="1" noChangeAspect="1" noMove="1" noResize="1" noEditPoints="1" noAdjustHandles="1" noChangeArrowheads="1" noChangeShapeType="1" noTextEdit="1"/>
                </p:cNvSpPr>
                <p:nvPr/>
              </p:nvSpPr>
              <p:spPr>
                <a:xfrm>
                  <a:off x="7779507" y="3766971"/>
                  <a:ext cx="2607124" cy="902170"/>
                </a:xfrm>
                <a:prstGeom prst="rect">
                  <a:avLst/>
                </a:prstGeom>
                <a:blipFill>
                  <a:blip r:embed="rId9"/>
                  <a:stretch>
                    <a:fillRect t="-1389" b="-9722"/>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A054EA74-EC5C-9771-1F3B-02ADD6209EE2}"/>
              </a:ext>
            </a:extLst>
          </p:cNvPr>
          <p:cNvGrpSpPr/>
          <p:nvPr/>
        </p:nvGrpSpPr>
        <p:grpSpPr>
          <a:xfrm>
            <a:off x="7361648" y="5021430"/>
            <a:ext cx="3905737" cy="1253613"/>
            <a:chOff x="7361648" y="5021430"/>
            <a:chExt cx="3905737" cy="1253613"/>
          </a:xfrm>
        </p:grpSpPr>
        <p:sp>
          <p:nvSpPr>
            <p:cNvPr id="21" name="文本框 20">
              <a:extLst>
                <a:ext uri="{FF2B5EF4-FFF2-40B4-BE49-F238E27FC236}">
                  <a16:creationId xmlns:a16="http://schemas.microsoft.com/office/drawing/2014/main" id="{F20795C2-4C84-E64C-0783-A475D4DF938F}"/>
                </a:ext>
              </a:extLst>
            </p:cNvPr>
            <p:cNvSpPr txBox="1"/>
            <p:nvPr/>
          </p:nvSpPr>
          <p:spPr>
            <a:xfrm>
              <a:off x="7361648" y="5421401"/>
              <a:ext cx="1010113" cy="369332"/>
            </a:xfrm>
            <a:prstGeom prst="rect">
              <a:avLst/>
            </a:prstGeom>
            <a:noFill/>
          </p:spPr>
          <p:txBody>
            <a:bodyPr wrap="square" rtlCol="0">
              <a:spAutoFit/>
            </a:bodyPr>
            <a:lstStyle/>
            <a:p>
              <a:r>
                <a:rPr kumimoji="1" lang="zh-CN" altLang="en-US" sz="1800" dirty="0">
                  <a:solidFill>
                    <a:srgbClr val="FF0000"/>
                  </a:solidFill>
                </a:rPr>
                <a:t>回代：</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5F0179A-AC29-CBE7-D7F0-13F56DE4750D}"/>
                    </a:ext>
                  </a:extLst>
                </p:cNvPr>
                <p:cNvSpPr txBox="1"/>
                <p:nvPr/>
              </p:nvSpPr>
              <p:spPr>
                <a:xfrm>
                  <a:off x="8256240" y="5021430"/>
                  <a:ext cx="3011145" cy="125361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zh-CN" sz="2200" i="1" smtClean="0">
                                <a:solidFill>
                                  <a:srgbClr val="FF0000"/>
                                </a:solidFill>
                                <a:latin typeface="Cambria Math" panose="02040503050406030204" pitchFamily="18" charset="0"/>
                              </a:rPr>
                            </m:ctrlPr>
                          </m:dPr>
                          <m:e>
                            <m:eqArr>
                              <m:eqArrPr>
                                <m:ctrlPr>
                                  <a:rPr kumimoji="1" lang="en-US" altLang="zh-CN" sz="2200" b="0" i="1">
                                    <a:solidFill>
                                      <a:srgbClr val="FF0000"/>
                                    </a:solidFill>
                                    <a:latin typeface="Cambria Math" panose="02040503050406030204" pitchFamily="18" charset="0"/>
                                  </a:rPr>
                                </m:ctrlPr>
                              </m:eqArrPr>
                              <m:e>
                                <m:r>
                                  <a:rPr kumimoji="1" lang="en-US" altLang="zh-CN" sz="2200" b="0" i="1">
                                    <a:solidFill>
                                      <a:srgbClr val="FF0000"/>
                                    </a:solidFill>
                                    <a:latin typeface="Cambria Math" panose="02040503050406030204" pitchFamily="18" charset="0"/>
                                  </a:rPr>
                                  <m:t>𝐼</m:t>
                                </m:r>
                                <m:r>
                                  <a:rPr kumimoji="1" lang="en-US" altLang="zh-CN" sz="2200" b="0" i="1" baseline="-25000">
                                    <a:solidFill>
                                      <a:srgbClr val="FF0000"/>
                                    </a:solidFill>
                                    <a:latin typeface="Cambria Math" panose="02040503050406030204" pitchFamily="18" charset="0"/>
                                  </a:rPr>
                                  <m:t>1</m:t>
                                </m:r>
                                <m:r>
                                  <a:rPr kumimoji="1" lang="en-US" altLang="zh-CN" sz="2200" b="0" i="1">
                                    <a:solidFill>
                                      <a:srgbClr val="FF0000"/>
                                    </a:solidFill>
                                    <a:latin typeface="Cambria Math" panose="02040503050406030204" pitchFamily="18" charset="0"/>
                                  </a:rPr>
                                  <m:t> =0.5−2</m:t>
                                </m:r>
                                <m:r>
                                  <a:rPr kumimoji="1" lang="en-US" altLang="zh-CN" sz="2200" b="0" i="1">
                                    <a:solidFill>
                                      <a:srgbClr val="FF0000"/>
                                    </a:solidFill>
                                    <a:latin typeface="Cambria Math" panose="02040503050406030204" pitchFamily="18" charset="0"/>
                                  </a:rPr>
                                  <m:t>𝐼</m:t>
                                </m:r>
                                <m:r>
                                  <a:rPr kumimoji="1" lang="en-US" altLang="zh-CN" sz="2200" b="0" i="1" baseline="-25000">
                                    <a:solidFill>
                                      <a:srgbClr val="FF0000"/>
                                    </a:solidFill>
                                    <a:latin typeface="Cambria Math" panose="02040503050406030204" pitchFamily="18" charset="0"/>
                                  </a:rPr>
                                  <m:t>3</m:t>
                                </m:r>
                                <m:r>
                                  <a:rPr kumimoji="1" lang="en-US" altLang="zh-CN" sz="2200" b="0" i="1">
                                    <a:solidFill>
                                      <a:srgbClr val="FF0000"/>
                                    </a:solidFill>
                                    <a:latin typeface="Cambria Math" panose="02040503050406030204" pitchFamily="18" charset="0"/>
                                  </a:rPr>
                                  <m:t>=5/14</m:t>
                                </m:r>
                              </m:e>
                              <m:e>
                                <m:r>
                                  <a:rPr kumimoji="1" lang="en-US" altLang="zh-CN" sz="2200" b="0" i="1">
                                    <a:solidFill>
                                      <a:srgbClr val="FF0000"/>
                                    </a:solidFill>
                                    <a:latin typeface="Cambria Math" panose="02040503050406030204" pitchFamily="18" charset="0"/>
                                  </a:rPr>
                                  <m:t>𝐼</m:t>
                                </m:r>
                                <m:r>
                                  <a:rPr kumimoji="1" lang="en-US" altLang="zh-CN" sz="2200" b="0" i="1" baseline="-25000">
                                    <a:solidFill>
                                      <a:srgbClr val="FF0000"/>
                                    </a:solidFill>
                                    <a:latin typeface="Cambria Math" panose="02040503050406030204" pitchFamily="18" charset="0"/>
                                  </a:rPr>
                                  <m:t>2</m:t>
                                </m:r>
                                <m:r>
                                  <a:rPr kumimoji="1" lang="en-US" altLang="zh-CN" sz="2200" b="0" i="1">
                                    <a:solidFill>
                                      <a:srgbClr val="FF0000"/>
                                    </a:solidFill>
                                    <a:latin typeface="Cambria Math" panose="02040503050406030204" pitchFamily="18" charset="0"/>
                                  </a:rPr>
                                  <m:t> =0−</m:t>
                                </m:r>
                                <m:d>
                                  <m:dPr>
                                    <m:ctrlPr>
                                      <a:rPr kumimoji="1" lang="en-US" altLang="zh-CN" sz="2200" b="0" i="1">
                                        <a:solidFill>
                                          <a:srgbClr val="FF0000"/>
                                        </a:solidFill>
                                        <a:latin typeface="Cambria Math" panose="02040503050406030204" pitchFamily="18" charset="0"/>
                                      </a:rPr>
                                    </m:ctrlPr>
                                  </m:dPr>
                                  <m:e>
                                    <m:r>
                                      <a:rPr kumimoji="1" lang="en-US" altLang="zh-CN" sz="2200" b="0" i="1">
                                        <a:solidFill>
                                          <a:srgbClr val="FF0000"/>
                                        </a:solidFill>
                                        <a:latin typeface="Cambria Math" panose="02040503050406030204" pitchFamily="18" charset="0"/>
                                      </a:rPr>
                                      <m:t>−4</m:t>
                                    </m:r>
                                  </m:e>
                                </m:d>
                                <m:r>
                                  <a:rPr kumimoji="1" lang="en-US" altLang="zh-CN" sz="2200" b="0" i="1">
                                    <a:solidFill>
                                      <a:srgbClr val="FF0000"/>
                                    </a:solidFill>
                                    <a:latin typeface="Cambria Math" panose="02040503050406030204" pitchFamily="18" charset="0"/>
                                  </a:rPr>
                                  <m:t>𝐼</m:t>
                                </m:r>
                                <m:r>
                                  <a:rPr kumimoji="1" lang="en-US" altLang="zh-CN" sz="2200" b="0" i="1" baseline="-25000">
                                    <a:solidFill>
                                      <a:srgbClr val="FF0000"/>
                                    </a:solidFill>
                                    <a:latin typeface="Cambria Math" panose="02040503050406030204" pitchFamily="18" charset="0"/>
                                  </a:rPr>
                                  <m:t>3</m:t>
                                </m:r>
                                <m:r>
                                  <a:rPr kumimoji="1" lang="en-US" altLang="zh-CN" sz="2200" b="0" i="1">
                                    <a:solidFill>
                                      <a:srgbClr val="FF0000"/>
                                    </a:solidFill>
                                    <a:latin typeface="Cambria Math" panose="02040503050406030204" pitchFamily="18" charset="0"/>
                                  </a:rPr>
                                  <m:t>=2/7</m:t>
                                </m:r>
                              </m:e>
                              <m:e>
                                <m:r>
                                  <a:rPr kumimoji="1" lang="en-US" altLang="zh-CN" sz="2200" b="0" i="1">
                                    <a:solidFill>
                                      <a:srgbClr val="FF0000"/>
                                    </a:solidFill>
                                    <a:latin typeface="Cambria Math" panose="02040503050406030204" pitchFamily="18" charset="0"/>
                                  </a:rPr>
                                  <m:t>𝐼</m:t>
                                </m:r>
                                <m:r>
                                  <a:rPr kumimoji="1" lang="en-US" altLang="zh-CN" sz="2200" b="0" i="1" baseline="-25000">
                                    <a:solidFill>
                                      <a:srgbClr val="FF0000"/>
                                    </a:solidFill>
                                    <a:latin typeface="Cambria Math" panose="02040503050406030204" pitchFamily="18" charset="0"/>
                                  </a:rPr>
                                  <m:t>3</m:t>
                                </m:r>
                                <m:r>
                                  <a:rPr kumimoji="1" lang="en-US" altLang="zh-CN" sz="2200" b="0" i="1">
                                    <a:solidFill>
                                      <a:srgbClr val="FF0000"/>
                                    </a:solidFill>
                                    <a:latin typeface="Cambria Math" panose="02040503050406030204" pitchFamily="18" charset="0"/>
                                  </a:rPr>
                                  <m:t>=1/14</m:t>
                                </m:r>
                              </m:e>
                            </m:eqArr>
                          </m:e>
                        </m:d>
                      </m:oMath>
                    </m:oMathPara>
                  </a14:m>
                  <a:endParaRPr kumimoji="1" lang="zh-CN" altLang="en-US" sz="2200" dirty="0">
                    <a:solidFill>
                      <a:srgbClr val="FF0000"/>
                    </a:solidFill>
                  </a:endParaRPr>
                </a:p>
              </p:txBody>
            </p:sp>
          </mc:Choice>
          <mc:Fallback xmlns="">
            <p:sp>
              <p:nvSpPr>
                <p:cNvPr id="26" name="文本框 25">
                  <a:extLst>
                    <a:ext uri="{FF2B5EF4-FFF2-40B4-BE49-F238E27FC236}">
                      <a16:creationId xmlns:a16="http://schemas.microsoft.com/office/drawing/2014/main" id="{F5F0179A-AC29-CBE7-D7F0-13F56DE4750D}"/>
                    </a:ext>
                  </a:extLst>
                </p:cNvPr>
                <p:cNvSpPr txBox="1">
                  <a:spLocks noRot="1" noChangeAspect="1" noMove="1" noResize="1" noEditPoints="1" noAdjustHandles="1" noChangeArrowheads="1" noChangeShapeType="1" noTextEdit="1"/>
                </p:cNvSpPr>
                <p:nvPr/>
              </p:nvSpPr>
              <p:spPr>
                <a:xfrm>
                  <a:off x="8256240" y="5021430"/>
                  <a:ext cx="3011145" cy="1253613"/>
                </a:xfrm>
                <a:prstGeom prst="rect">
                  <a:avLst/>
                </a:prstGeom>
                <a:blipFill>
                  <a:blip r:embed="rId10"/>
                  <a:stretch>
                    <a:fillRect l="-79498" t="-236364" b="-33636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818763D-1C84-D430-7DC8-2DE3A5AC1573}"/>
                  </a:ext>
                </a:extLst>
              </p:cNvPr>
              <p:cNvSpPr txBox="1"/>
              <p:nvPr/>
            </p:nvSpPr>
            <p:spPr>
              <a:xfrm>
                <a:off x="527640" y="5123342"/>
                <a:ext cx="2397130" cy="902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200" b="0" i="1">
                              <a:latin typeface="Cambria Math" panose="02040503050406030204" pitchFamily="18" charset="0"/>
                            </a:rPr>
                          </m:ctrlPr>
                        </m:dPr>
                        <m:e>
                          <m:m>
                            <m:mPr>
                              <m:mcs>
                                <m:mc>
                                  <m:mcPr>
                                    <m:count m:val="4"/>
                                    <m:mcJc m:val="center"/>
                                  </m:mcPr>
                                </m:mc>
                              </m:mcs>
                              <m:ctrlPr>
                                <a:rPr kumimoji="1" lang="en-US" altLang="zh-CN" sz="2200" b="0" i="1">
                                  <a:latin typeface="Cambria Math" panose="02040503050406030204" pitchFamily="18" charset="0"/>
                                </a:rPr>
                              </m:ctrlPr>
                            </m:mPr>
                            <m:mr>
                              <m:e>
                                <m:r>
                                  <m:rPr>
                                    <m:brk m:alnAt="7"/>
                                  </m:rP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2</m:t>
                                </m:r>
                              </m:e>
                              <m:e>
                                <m:r>
                                  <a:rPr kumimoji="1" lang="en-US" altLang="zh-CN" sz="2200" b="0" i="1">
                                    <a:latin typeface="Cambria Math" panose="02040503050406030204" pitchFamily="18" charset="0"/>
                                  </a:rPr>
                                  <m:t>0.5</m:t>
                                </m:r>
                              </m:e>
                            </m:mr>
                            <m:mr>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1</m:t>
                                </m:r>
                              </m:e>
                              <m:e>
                                <m:r>
                                  <a:rPr kumimoji="1" lang="en-US" altLang="zh-CN" sz="2200" b="0" i="1">
                                    <a:latin typeface="Cambria Math" panose="02040503050406030204" pitchFamily="18" charset="0"/>
                                  </a:rPr>
                                  <m:t>−4</m:t>
                                </m:r>
                              </m:e>
                              <m:e>
                                <m:r>
                                  <a:rPr kumimoji="1" lang="en-US" altLang="zh-CN" sz="2200" b="0" i="1">
                                    <a:latin typeface="Cambria Math" panose="02040503050406030204" pitchFamily="18" charset="0"/>
                                  </a:rPr>
                                  <m:t>0</m:t>
                                </m:r>
                              </m:e>
                            </m:mr>
                            <m:mr>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0</m:t>
                                </m:r>
                              </m:e>
                              <m:e>
                                <m:r>
                                  <a:rPr kumimoji="1" lang="en-US" altLang="zh-CN" sz="2200" b="0" i="1">
                                    <a:latin typeface="Cambria Math" panose="02040503050406030204" pitchFamily="18" charset="0"/>
                                  </a:rPr>
                                  <m:t>−7</m:t>
                                </m:r>
                              </m:e>
                              <m:e>
                                <m:r>
                                  <a:rPr kumimoji="1" lang="en-US" altLang="zh-CN" sz="2200" b="0" i="1">
                                    <a:latin typeface="Cambria Math" panose="02040503050406030204" pitchFamily="18" charset="0"/>
                                  </a:rPr>
                                  <m:t>−0.5</m:t>
                                </m:r>
                              </m:e>
                            </m:mr>
                          </m:m>
                        </m:e>
                      </m:d>
                    </m:oMath>
                  </m:oMathPara>
                </a14:m>
                <a:endParaRPr kumimoji="1" lang="zh-CN" altLang="en-US" sz="2200" b="0" dirty="0"/>
              </a:p>
            </p:txBody>
          </p:sp>
        </mc:Choice>
        <mc:Fallback xmlns="">
          <p:sp>
            <p:nvSpPr>
              <p:cNvPr id="16" name="文本框 15">
                <a:extLst>
                  <a:ext uri="{FF2B5EF4-FFF2-40B4-BE49-F238E27FC236}">
                    <a16:creationId xmlns:a16="http://schemas.microsoft.com/office/drawing/2014/main" id="{B818763D-1C84-D430-7DC8-2DE3A5AC1573}"/>
                  </a:ext>
                </a:extLst>
              </p:cNvPr>
              <p:cNvSpPr txBox="1">
                <a:spLocks noRot="1" noChangeAspect="1" noMove="1" noResize="1" noEditPoints="1" noAdjustHandles="1" noChangeArrowheads="1" noChangeShapeType="1" noTextEdit="1"/>
              </p:cNvSpPr>
              <p:nvPr/>
            </p:nvSpPr>
            <p:spPr>
              <a:xfrm>
                <a:off x="527640" y="5123342"/>
                <a:ext cx="2397130" cy="902170"/>
              </a:xfrm>
              <a:prstGeom prst="rect">
                <a:avLst/>
              </a:prstGeom>
              <a:blipFill>
                <a:blip r:embed="rId11"/>
                <a:stretch>
                  <a:fillRect t="-1389" b="-9722"/>
                </a:stretch>
              </a:blipFill>
            </p:spPr>
            <p:txBody>
              <a:bodyPr/>
              <a:lstStyle/>
              <a:p>
                <a:r>
                  <a:rPr lang="zh-CN" altLang="en-US">
                    <a:noFill/>
                  </a:rPr>
                  <a:t> </a:t>
                </a:r>
              </a:p>
            </p:txBody>
          </p:sp>
        </mc:Fallback>
      </mc:AlternateContent>
      <p:grpSp>
        <p:nvGrpSpPr>
          <p:cNvPr id="42" name="组合 41">
            <a:extLst>
              <a:ext uri="{FF2B5EF4-FFF2-40B4-BE49-F238E27FC236}">
                <a16:creationId xmlns:a16="http://schemas.microsoft.com/office/drawing/2014/main" id="{10F8FBC7-960F-A180-5109-B472646C0F30}"/>
              </a:ext>
            </a:extLst>
          </p:cNvPr>
          <p:cNvGrpSpPr/>
          <p:nvPr/>
        </p:nvGrpSpPr>
        <p:grpSpPr>
          <a:xfrm>
            <a:off x="10314623" y="3838833"/>
            <a:ext cx="1181977" cy="401363"/>
            <a:chOff x="10314623" y="3838833"/>
            <a:chExt cx="1181977" cy="401363"/>
          </a:xfrm>
        </p:grpSpPr>
        <p:cxnSp>
          <p:nvCxnSpPr>
            <p:cNvPr id="27" name="直线箭头连接符 26">
              <a:extLst>
                <a:ext uri="{FF2B5EF4-FFF2-40B4-BE49-F238E27FC236}">
                  <a16:creationId xmlns:a16="http://schemas.microsoft.com/office/drawing/2014/main" id="{FC69A909-8E0C-DBAB-5C23-C92EF80B93FF}"/>
                </a:ext>
              </a:extLst>
            </p:cNvPr>
            <p:cNvCxnSpPr>
              <a:cxnSpLocks/>
            </p:cNvCxnSpPr>
            <p:nvPr/>
          </p:nvCxnSpPr>
          <p:spPr bwMode="auto">
            <a:xfrm>
              <a:off x="10344472" y="4238932"/>
              <a:ext cx="1152128" cy="1264"/>
            </a:xfrm>
            <a:prstGeom prst="straightConnector1">
              <a:avLst/>
            </a:prstGeom>
            <a:solidFill>
              <a:schemeClr val="accent1"/>
            </a:solidFill>
            <a:ln w="19050" cap="flat" cmpd="sng" algn="ctr">
              <a:solidFill>
                <a:schemeClr val="accent6">
                  <a:lumMod val="10000"/>
                </a:schemeClr>
              </a:solidFill>
              <a:prstDash val="solid"/>
              <a:round/>
              <a:headEnd type="none" w="med" len="med"/>
              <a:tailEnd type="triangle"/>
            </a:ln>
            <a:effectLst/>
          </p:spPr>
        </p:cxnSp>
        <p:sp>
          <p:nvSpPr>
            <p:cNvPr id="28" name="文本框 27">
              <a:extLst>
                <a:ext uri="{FF2B5EF4-FFF2-40B4-BE49-F238E27FC236}">
                  <a16:creationId xmlns:a16="http://schemas.microsoft.com/office/drawing/2014/main" id="{5E992FB4-BCAF-851F-780A-A5DAC5E6B6E6}"/>
                </a:ext>
              </a:extLst>
            </p:cNvPr>
            <p:cNvSpPr txBox="1"/>
            <p:nvPr/>
          </p:nvSpPr>
          <p:spPr>
            <a:xfrm>
              <a:off x="10314623" y="3838833"/>
              <a:ext cx="1180263" cy="307777"/>
            </a:xfrm>
            <a:prstGeom prst="rect">
              <a:avLst/>
            </a:prstGeom>
            <a:noFill/>
          </p:spPr>
          <p:txBody>
            <a:bodyPr wrap="square" rtlCol="0">
              <a:spAutoFit/>
            </a:bodyPr>
            <a:lstStyle/>
            <a:p>
              <a:r>
                <a:rPr kumimoji="1" lang="zh-CN" altLang="en-US" sz="1400" dirty="0"/>
                <a:t>第</a:t>
              </a:r>
              <a:r>
                <a:rPr kumimoji="1" lang="en-US" altLang="zh-CN" sz="1400" dirty="0"/>
                <a:t>2</a:t>
              </a:r>
              <a:r>
                <a:rPr kumimoji="1" lang="zh-CN" altLang="en-US" sz="1400" dirty="0"/>
                <a:t>行</a:t>
              </a:r>
              <a:r>
                <a:rPr kumimoji="1" lang="en-US" altLang="zh-CN" sz="1400" dirty="0"/>
                <a:t>+</a:t>
              </a:r>
              <a:r>
                <a:rPr kumimoji="1" lang="zh-CN" altLang="en-US" sz="1400" dirty="0"/>
                <a:t>第</a:t>
              </a:r>
              <a:r>
                <a:rPr kumimoji="1" lang="en-US" altLang="zh-CN" sz="1400" dirty="0"/>
                <a:t>3</a:t>
              </a:r>
              <a:r>
                <a:rPr kumimoji="1" lang="zh-CN" altLang="en-US" sz="1400" dirty="0"/>
                <a:t>行</a:t>
              </a:r>
            </a:p>
          </p:txBody>
        </p:sp>
      </p:grpSp>
      <p:grpSp>
        <p:nvGrpSpPr>
          <p:cNvPr id="43" name="组合 42">
            <a:extLst>
              <a:ext uri="{FF2B5EF4-FFF2-40B4-BE49-F238E27FC236}">
                <a16:creationId xmlns:a16="http://schemas.microsoft.com/office/drawing/2014/main" id="{1BD5F519-5248-EB52-78AB-FFED5556E55A}"/>
              </a:ext>
            </a:extLst>
          </p:cNvPr>
          <p:cNvGrpSpPr/>
          <p:nvPr/>
        </p:nvGrpSpPr>
        <p:grpSpPr>
          <a:xfrm>
            <a:off x="2894951" y="5134749"/>
            <a:ext cx="3779444" cy="1577682"/>
            <a:chOff x="2894951" y="5134749"/>
            <a:chExt cx="3779444" cy="1577682"/>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4DF2E79D-C42A-708E-A669-2E57D758AF26}"/>
                    </a:ext>
                  </a:extLst>
                </p:cNvPr>
                <p:cNvSpPr txBox="1"/>
                <p:nvPr/>
              </p:nvSpPr>
              <p:spPr>
                <a:xfrm>
                  <a:off x="4251616" y="5134749"/>
                  <a:ext cx="2422779" cy="959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200" b="0" i="1">
                                <a:latin typeface="Cambria Math" panose="02040503050406030204" pitchFamily="18" charset="0"/>
                              </a:rPr>
                            </m:ctrlPr>
                          </m:dPr>
                          <m:e>
                            <m:m>
                              <m:mPr>
                                <m:mcs>
                                  <m:mc>
                                    <m:mcPr>
                                      <m:count m:val="4"/>
                                      <m:mcJc m:val="center"/>
                                    </m:mcPr>
                                  </m:mc>
                                </m:mcs>
                                <m:ctrlPr>
                                  <a:rPr kumimoji="1" lang="en-US" altLang="zh-CN" sz="2200" b="0" i="1">
                                    <a:latin typeface="Cambria Math" panose="02040503050406030204" pitchFamily="18" charset="0"/>
                                  </a:rPr>
                                </m:ctrlPr>
                              </m:mPr>
                              <m:mr>
                                <m:e>
                                  <m:r>
                                    <m:rPr>
                                      <m:brk m:alnAt="7"/>
                                    </m:rPr>
                                    <a:rPr kumimoji="1" lang="en-US" altLang="zh-CN" sz="2200" b="0" i="1" smtClean="0">
                                      <a:solidFill>
                                        <a:srgbClr val="FF0000"/>
                                      </a:solidFill>
                                      <a:latin typeface="Cambria Math" panose="02040503050406030204" pitchFamily="18" charset="0"/>
                                    </a:rPr>
                                    <m:t>1</m:t>
                                  </m:r>
                                </m:e>
                                <m:e>
                                  <m:r>
                                    <a:rPr kumimoji="1" lang="en-US" altLang="zh-CN" sz="2200" b="0" i="1" smtClean="0">
                                      <a:solidFill>
                                        <a:srgbClr val="FF0000"/>
                                      </a:solidFill>
                                      <a:latin typeface="Cambria Math" panose="02040503050406030204" pitchFamily="18" charset="0"/>
                                    </a:rPr>
                                    <m:t>0</m:t>
                                  </m:r>
                                </m:e>
                                <m:e>
                                  <m:r>
                                    <a:rPr kumimoji="1" lang="en-US" altLang="zh-CN" sz="2200" b="0" i="1" smtClean="0">
                                      <a:solidFill>
                                        <a:srgbClr val="FF0000"/>
                                      </a:solidFill>
                                      <a:latin typeface="Cambria Math" panose="02040503050406030204" pitchFamily="18" charset="0"/>
                                    </a:rPr>
                                    <m:t>2</m:t>
                                  </m:r>
                                </m:e>
                                <m:e>
                                  <m:r>
                                    <a:rPr kumimoji="1" lang="en-US" altLang="zh-CN" sz="2200" b="0" i="1">
                                      <a:latin typeface="Cambria Math" panose="02040503050406030204" pitchFamily="18" charset="0"/>
                                    </a:rPr>
                                    <m:t>0.5</m:t>
                                  </m:r>
                                </m:e>
                              </m:mr>
                              <m:mr>
                                <m:e>
                                  <m:r>
                                    <a:rPr kumimoji="1" lang="en-US" altLang="zh-CN" sz="2200" b="0" i="1" smtClean="0">
                                      <a:solidFill>
                                        <a:srgbClr val="FF0000"/>
                                      </a:solidFill>
                                      <a:latin typeface="Cambria Math" panose="02040503050406030204" pitchFamily="18" charset="0"/>
                                    </a:rPr>
                                    <m:t>0</m:t>
                                  </m:r>
                                </m:e>
                                <m:e>
                                  <m:r>
                                    <a:rPr kumimoji="1" lang="en-US" altLang="zh-CN" sz="2200" b="0" i="1" smtClean="0">
                                      <a:solidFill>
                                        <a:srgbClr val="FF0000"/>
                                      </a:solidFill>
                                      <a:latin typeface="Cambria Math" panose="02040503050406030204" pitchFamily="18" charset="0"/>
                                    </a:rPr>
                                    <m:t>1</m:t>
                                  </m:r>
                                </m:e>
                                <m:e>
                                  <m:r>
                                    <a:rPr kumimoji="1" lang="en-US" altLang="zh-CN" sz="2200" b="0" i="1" smtClean="0">
                                      <a:solidFill>
                                        <a:srgbClr val="FF0000"/>
                                      </a:solidFill>
                                      <a:latin typeface="Cambria Math" panose="02040503050406030204" pitchFamily="18" charset="0"/>
                                    </a:rPr>
                                    <m:t>−4</m:t>
                                  </m:r>
                                </m:e>
                                <m:e>
                                  <m:r>
                                    <a:rPr kumimoji="1" lang="en-US" altLang="zh-CN" sz="2200" b="0" i="1">
                                      <a:latin typeface="Cambria Math" panose="02040503050406030204" pitchFamily="18" charset="0"/>
                                    </a:rPr>
                                    <m:t>0</m:t>
                                  </m:r>
                                </m:e>
                              </m:mr>
                              <m:mr>
                                <m:e>
                                  <m:r>
                                    <a:rPr kumimoji="1" lang="en-US" altLang="zh-CN" sz="2200" b="0" i="1" smtClean="0">
                                      <a:solidFill>
                                        <a:srgbClr val="FF0000"/>
                                      </a:solidFill>
                                      <a:latin typeface="Cambria Math" panose="02040503050406030204" pitchFamily="18" charset="0"/>
                                    </a:rPr>
                                    <m:t>0</m:t>
                                  </m:r>
                                </m:e>
                                <m:e>
                                  <m:r>
                                    <a:rPr kumimoji="1" lang="en-US" altLang="zh-CN" sz="2200" b="0" i="1" smtClean="0">
                                      <a:solidFill>
                                        <a:srgbClr val="FF0000"/>
                                      </a:solidFill>
                                      <a:latin typeface="Cambria Math" panose="02040503050406030204" pitchFamily="18" charset="0"/>
                                    </a:rPr>
                                    <m:t>0</m:t>
                                  </m:r>
                                </m:e>
                                <m:e>
                                  <m:r>
                                    <a:rPr kumimoji="1" lang="en-US" altLang="zh-CN" sz="2200" b="0" i="1" smtClean="0">
                                      <a:solidFill>
                                        <a:srgbClr val="FF0000"/>
                                      </a:solidFill>
                                      <a:latin typeface="Cambria Math" panose="02040503050406030204" pitchFamily="18" charset="0"/>
                                    </a:rPr>
                                    <m:t>1</m:t>
                                  </m:r>
                                </m:e>
                                <m:e>
                                  <m:r>
                                    <a:rPr kumimoji="1" lang="en-US" altLang="zh-CN" sz="2200" b="0" i="1">
                                      <a:latin typeface="Cambria Math" panose="02040503050406030204" pitchFamily="18" charset="0"/>
                                    </a:rPr>
                                    <m:t>1/14</m:t>
                                  </m:r>
                                </m:e>
                              </m:mr>
                            </m:m>
                          </m:e>
                        </m:d>
                      </m:oMath>
                    </m:oMathPara>
                  </a14:m>
                  <a:endParaRPr kumimoji="1" lang="zh-CN" altLang="en-US" sz="2200" b="0" dirty="0"/>
                </a:p>
              </p:txBody>
            </p:sp>
          </mc:Choice>
          <mc:Fallback xmlns="">
            <p:sp>
              <p:nvSpPr>
                <p:cNvPr id="29" name="文本框 28">
                  <a:extLst>
                    <a:ext uri="{FF2B5EF4-FFF2-40B4-BE49-F238E27FC236}">
                      <a16:creationId xmlns:a16="http://schemas.microsoft.com/office/drawing/2014/main" id="{4DF2E79D-C42A-708E-A669-2E57D758AF26}"/>
                    </a:ext>
                  </a:extLst>
                </p:cNvPr>
                <p:cNvSpPr txBox="1">
                  <a:spLocks noRot="1" noChangeAspect="1" noMove="1" noResize="1" noEditPoints="1" noAdjustHandles="1" noChangeArrowheads="1" noChangeShapeType="1" noTextEdit="1"/>
                </p:cNvSpPr>
                <p:nvPr/>
              </p:nvSpPr>
              <p:spPr>
                <a:xfrm>
                  <a:off x="4251616" y="5134749"/>
                  <a:ext cx="2422779" cy="959173"/>
                </a:xfrm>
                <a:prstGeom prst="rect">
                  <a:avLst/>
                </a:prstGeom>
                <a:blipFill>
                  <a:blip r:embed="rId12"/>
                  <a:stretch>
                    <a:fillRect t="-2597" b="-11688"/>
                  </a:stretch>
                </a:blipFill>
              </p:spPr>
              <p:txBody>
                <a:bodyPr/>
                <a:lstStyle/>
                <a:p>
                  <a:r>
                    <a:rPr lang="zh-CN" altLang="en-US">
                      <a:noFill/>
                    </a:rPr>
                    <a:t> </a:t>
                  </a:r>
                </a:p>
              </p:txBody>
            </p:sp>
          </mc:Fallback>
        </mc:AlternateContent>
        <p:cxnSp>
          <p:nvCxnSpPr>
            <p:cNvPr id="30" name="直线箭头连接符 29">
              <a:extLst>
                <a:ext uri="{FF2B5EF4-FFF2-40B4-BE49-F238E27FC236}">
                  <a16:creationId xmlns:a16="http://schemas.microsoft.com/office/drawing/2014/main" id="{5C8E27DF-EA97-98B6-45AE-A2908A8D1002}"/>
                </a:ext>
              </a:extLst>
            </p:cNvPr>
            <p:cNvCxnSpPr>
              <a:cxnSpLocks/>
            </p:cNvCxnSpPr>
            <p:nvPr/>
          </p:nvCxnSpPr>
          <p:spPr bwMode="auto">
            <a:xfrm>
              <a:off x="2894951" y="5581590"/>
              <a:ext cx="1233720" cy="7787"/>
            </a:xfrm>
            <a:prstGeom prst="straightConnector1">
              <a:avLst/>
            </a:prstGeom>
            <a:solidFill>
              <a:schemeClr val="accent1"/>
            </a:solidFill>
            <a:ln w="19050" cap="flat" cmpd="sng" algn="ctr">
              <a:solidFill>
                <a:schemeClr val="accent6">
                  <a:lumMod val="10000"/>
                </a:schemeClr>
              </a:solidFill>
              <a:prstDash val="solid"/>
              <a:round/>
              <a:headEnd type="none" w="med" len="med"/>
              <a:tailEnd type="triangle"/>
            </a:ln>
            <a:effectLst/>
          </p:spPr>
        </p:cxnSp>
        <p:sp>
          <p:nvSpPr>
            <p:cNvPr id="31" name="文本框 30">
              <a:extLst>
                <a:ext uri="{FF2B5EF4-FFF2-40B4-BE49-F238E27FC236}">
                  <a16:creationId xmlns:a16="http://schemas.microsoft.com/office/drawing/2014/main" id="{C631CC10-0079-86F3-9907-9339E56CFE64}"/>
                </a:ext>
              </a:extLst>
            </p:cNvPr>
            <p:cNvSpPr txBox="1"/>
            <p:nvPr/>
          </p:nvSpPr>
          <p:spPr>
            <a:xfrm>
              <a:off x="3069493" y="5176199"/>
              <a:ext cx="1059178" cy="307777"/>
            </a:xfrm>
            <a:prstGeom prst="rect">
              <a:avLst/>
            </a:prstGeom>
            <a:noFill/>
          </p:spPr>
          <p:txBody>
            <a:bodyPr wrap="square" rtlCol="0">
              <a:spAutoFit/>
            </a:bodyPr>
            <a:lstStyle/>
            <a:p>
              <a:r>
                <a:rPr kumimoji="1" lang="zh-CN" altLang="en-US" sz="1400" dirty="0"/>
                <a:t>第</a:t>
              </a:r>
              <a:r>
                <a:rPr kumimoji="1" lang="en-US" altLang="zh-CN" sz="1400" dirty="0"/>
                <a:t>3</a:t>
              </a:r>
              <a:r>
                <a:rPr kumimoji="1" lang="zh-CN" altLang="en-US" sz="1400" dirty="0"/>
                <a:t>行／</a:t>
              </a:r>
              <a:r>
                <a:rPr kumimoji="1" lang="en-US" altLang="zh-CN" sz="1400" dirty="0"/>
                <a:t>-7</a:t>
              </a:r>
              <a:endParaRPr kumimoji="1" lang="zh-CN" altLang="en-US" sz="1400" dirty="0"/>
            </a:p>
          </p:txBody>
        </p:sp>
        <p:sp>
          <p:nvSpPr>
            <p:cNvPr id="33" name="文本框 32">
              <a:extLst>
                <a:ext uri="{FF2B5EF4-FFF2-40B4-BE49-F238E27FC236}">
                  <a16:creationId xmlns:a16="http://schemas.microsoft.com/office/drawing/2014/main" id="{5154A2A5-E638-0632-3C4B-1B98EAE9F088}"/>
                </a:ext>
              </a:extLst>
            </p:cNvPr>
            <p:cNvSpPr txBox="1"/>
            <p:nvPr/>
          </p:nvSpPr>
          <p:spPr>
            <a:xfrm>
              <a:off x="4376804" y="6250766"/>
              <a:ext cx="1731564" cy="461665"/>
            </a:xfrm>
            <a:prstGeom prst="rect">
              <a:avLst/>
            </a:prstGeom>
            <a:noFill/>
          </p:spPr>
          <p:txBody>
            <a:bodyPr wrap="none" rtlCol="0">
              <a:spAutoFit/>
            </a:bodyPr>
            <a:lstStyle/>
            <a:p>
              <a:r>
                <a:rPr kumimoji="1" lang="zh-CN" altLang="en-US" sz="2400" dirty="0">
                  <a:solidFill>
                    <a:srgbClr val="FF0000"/>
                  </a:solidFill>
                </a:rPr>
                <a:t>上三角矩阵</a:t>
              </a:r>
            </a:p>
          </p:txBody>
        </p:sp>
      </p:grpSp>
      <p:grpSp>
        <p:nvGrpSpPr>
          <p:cNvPr id="34" name="组合 33">
            <a:extLst>
              <a:ext uri="{FF2B5EF4-FFF2-40B4-BE49-F238E27FC236}">
                <a16:creationId xmlns:a16="http://schemas.microsoft.com/office/drawing/2014/main" id="{DACCA210-B86D-5E84-B891-BF03608F31A2}"/>
              </a:ext>
            </a:extLst>
          </p:cNvPr>
          <p:cNvGrpSpPr/>
          <p:nvPr/>
        </p:nvGrpSpPr>
        <p:grpSpPr>
          <a:xfrm>
            <a:off x="6762900" y="1833819"/>
            <a:ext cx="4204100" cy="1223780"/>
            <a:chOff x="5083570" y="2903228"/>
            <a:chExt cx="4204100" cy="1223780"/>
          </a:xfrm>
          <a:noFill/>
        </p:grpSpPr>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986C7F7-A9E9-8C42-C66F-90B99245D3D4}"/>
                    </a:ext>
                  </a:extLst>
                </p:cNvPr>
                <p:cNvSpPr txBox="1"/>
                <p:nvPr/>
              </p:nvSpPr>
              <p:spPr>
                <a:xfrm>
                  <a:off x="5086636" y="2903228"/>
                  <a:ext cx="3700821" cy="430887"/>
                </a:xfrm>
                <a:prstGeom prst="rect">
                  <a:avLst/>
                </a:prstGeom>
                <a:grpFill/>
              </p:spPr>
              <p:txBody>
                <a:bodyPr wrap="none" lIns="0" tIns="0" rIns="0" bIns="0" rtlCol="0">
                  <a:spAutoFit/>
                </a:bodyPr>
                <a:lstStyle/>
                <a:p>
                  <a:r>
                    <a:rPr kumimoji="1" lang="zh-CN" altLang="en-US" b="0" dirty="0">
                      <a:solidFill>
                        <a:srgbClr val="FF0000"/>
                      </a:solidFill>
                    </a:rPr>
                    <a:t>     </a:t>
                  </a:r>
                  <a14:m>
                    <m:oMath xmlns:m="http://schemas.openxmlformats.org/officeDocument/2006/math">
                      <m:sSub>
                        <m:sSubPr>
                          <m:ctrlPr>
                            <a:rPr kumimoji="1" lang="en-US" altLang="zh-CN" b="0" i="1">
                              <a:solidFill>
                                <a:srgbClr val="FF0000"/>
                              </a:solidFill>
                              <a:latin typeface="Cambria Math" panose="02040503050406030204" pitchFamily="18" charset="0"/>
                            </a:rPr>
                          </m:ctrlPr>
                        </m:sSubPr>
                        <m:e>
                          <m:r>
                            <a:rPr kumimoji="1" lang="en-US" altLang="zh-CN" b="0" i="1">
                              <a:solidFill>
                                <a:srgbClr val="FF0000"/>
                              </a:solidFill>
                              <a:latin typeface="Cambria Math" panose="02040503050406030204" pitchFamily="18" charset="0"/>
                            </a:rPr>
                            <m:t>𝐼</m:t>
                          </m:r>
                        </m:e>
                        <m:sub>
                          <m:r>
                            <a:rPr kumimoji="1" lang="en-US" altLang="zh-CN" b="0" i="1">
                              <a:solidFill>
                                <a:srgbClr val="FF0000"/>
                              </a:solidFill>
                              <a:latin typeface="Cambria Math" panose="02040503050406030204" pitchFamily="18" charset="0"/>
                            </a:rPr>
                            <m:t>1</m:t>
                          </m:r>
                        </m:sub>
                      </m:sSub>
                      <m:r>
                        <a:rPr kumimoji="1" lang="en-US" altLang="zh-CN" b="0" i="1">
                          <a:solidFill>
                            <a:srgbClr val="FF0000"/>
                          </a:solidFill>
                          <a:latin typeface="Cambria Math" panose="02040503050406030204" pitchFamily="18" charset="0"/>
                        </a:rPr>
                        <m:t> + 0</m:t>
                      </m:r>
                      <m:r>
                        <a:rPr kumimoji="1" lang="en-US" altLang="zh-CN" b="0" i="1">
                          <a:solidFill>
                            <a:srgbClr val="FF0000"/>
                          </a:solidFill>
                          <a:latin typeface="Cambria Math" panose="02040503050406030204" pitchFamily="18" charset="0"/>
                        </a:rPr>
                        <m:t>𝐼</m:t>
                      </m:r>
                      <m:r>
                        <a:rPr kumimoji="1" lang="en-US" altLang="zh-CN" b="0" i="1" baseline="-25000">
                          <a:solidFill>
                            <a:srgbClr val="FF0000"/>
                          </a:solidFill>
                          <a:latin typeface="Cambria Math" panose="02040503050406030204" pitchFamily="18" charset="0"/>
                        </a:rPr>
                        <m:t>2</m:t>
                      </m:r>
                      <m:r>
                        <a:rPr kumimoji="1" lang="en-US" altLang="zh-CN" b="0" i="1">
                          <a:solidFill>
                            <a:srgbClr val="FF0000"/>
                          </a:solidFill>
                          <a:latin typeface="Cambria Math" panose="02040503050406030204" pitchFamily="18" charset="0"/>
                        </a:rPr>
                        <m:t>+</m:t>
                      </m:r>
                      <m:r>
                        <a:rPr kumimoji="1" lang="zh-CN" altLang="en-US" b="0" i="1" smtClean="0">
                          <a:solidFill>
                            <a:srgbClr val="FF0000"/>
                          </a:solidFill>
                          <a:latin typeface="Cambria Math" panose="02040503050406030204" pitchFamily="18" charset="0"/>
                        </a:rPr>
                        <m:t> </m:t>
                      </m:r>
                      <m:r>
                        <a:rPr kumimoji="1" lang="en-US" altLang="zh-CN" b="0" i="1" smtClean="0">
                          <a:solidFill>
                            <a:srgbClr val="FF0000"/>
                          </a:solidFill>
                          <a:latin typeface="Cambria Math" panose="02040503050406030204" pitchFamily="18" charset="0"/>
                        </a:rPr>
                        <m:t>2</m:t>
                      </m:r>
                      <m:sSub>
                        <m:sSubPr>
                          <m:ctrlPr>
                            <a:rPr kumimoji="1" lang="en-US" altLang="zh-CN" b="0" i="1">
                              <a:solidFill>
                                <a:srgbClr val="FF0000"/>
                              </a:solidFill>
                              <a:latin typeface="Cambria Math" panose="02040503050406030204" pitchFamily="18" charset="0"/>
                            </a:rPr>
                          </m:ctrlPr>
                        </m:sSubPr>
                        <m:e>
                          <m:r>
                            <a:rPr kumimoji="1" lang="en-US" altLang="zh-CN" b="0" i="1">
                              <a:solidFill>
                                <a:srgbClr val="FF0000"/>
                              </a:solidFill>
                              <a:latin typeface="Cambria Math" panose="02040503050406030204" pitchFamily="18" charset="0"/>
                            </a:rPr>
                            <m:t>𝐼</m:t>
                          </m:r>
                        </m:e>
                        <m:sub>
                          <m:r>
                            <a:rPr kumimoji="1" lang="en-US" altLang="zh-CN" b="0" i="1">
                              <a:solidFill>
                                <a:srgbClr val="FF0000"/>
                              </a:solidFill>
                              <a:latin typeface="Cambria Math" panose="02040503050406030204" pitchFamily="18" charset="0"/>
                            </a:rPr>
                            <m:t>3</m:t>
                          </m:r>
                        </m:sub>
                      </m:sSub>
                      <m:r>
                        <a:rPr kumimoji="1" lang="en-US" altLang="zh-CN" b="0" i="1">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0.5</m:t>
                      </m:r>
                    </m:oMath>
                  </a14:m>
                  <a:endParaRPr kumimoji="1" lang="zh-CN" altLang="en-US" b="0" baseline="-25000" dirty="0">
                    <a:solidFill>
                      <a:srgbClr val="FF0000"/>
                    </a:solidFill>
                  </a:endParaRPr>
                </a:p>
              </p:txBody>
            </p:sp>
          </mc:Choice>
          <mc:Fallback xmlns="">
            <p:sp>
              <p:nvSpPr>
                <p:cNvPr id="35" name="文本框 34">
                  <a:extLst>
                    <a:ext uri="{FF2B5EF4-FFF2-40B4-BE49-F238E27FC236}">
                      <a16:creationId xmlns:a16="http://schemas.microsoft.com/office/drawing/2014/main" id="{6986C7F7-A9E9-8C42-C66F-90B99245D3D4}"/>
                    </a:ext>
                  </a:extLst>
                </p:cNvPr>
                <p:cNvSpPr txBox="1">
                  <a:spLocks noRot="1" noChangeAspect="1" noMove="1" noResize="1" noEditPoints="1" noAdjustHandles="1" noChangeArrowheads="1" noChangeShapeType="1" noTextEdit="1"/>
                </p:cNvSpPr>
                <p:nvPr/>
              </p:nvSpPr>
              <p:spPr>
                <a:xfrm>
                  <a:off x="5086636" y="2903228"/>
                  <a:ext cx="3700821" cy="430887"/>
                </a:xfrm>
                <a:prstGeom prst="rect">
                  <a:avLst/>
                </a:prstGeom>
                <a:blipFill>
                  <a:blip r:embed="rId13"/>
                  <a:stretch>
                    <a:fillRect t="-5714" r="-2389" b="-3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9A59C7A9-9A36-E976-0A96-5C23B7B31CD9}"/>
                    </a:ext>
                  </a:extLst>
                </p:cNvPr>
                <p:cNvSpPr txBox="1"/>
                <p:nvPr/>
              </p:nvSpPr>
              <p:spPr>
                <a:xfrm>
                  <a:off x="5083570" y="3696121"/>
                  <a:ext cx="4204100" cy="430887"/>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   </m:t>
                        </m:r>
                        <m:r>
                          <a:rPr kumimoji="1" lang="zh-CN" altLang="en-US" b="0" i="1" smtClean="0">
                            <a:solidFill>
                              <a:srgbClr val="FF0000"/>
                            </a:solidFill>
                            <a:latin typeface="Cambria Math" panose="02040503050406030204" pitchFamily="18" charset="0"/>
                          </a:rPr>
                          <m:t>                            </m:t>
                        </m:r>
                        <m:sSub>
                          <m:sSubPr>
                            <m:ctrlPr>
                              <a:rPr kumimoji="1" lang="en-US" altLang="zh-CN" b="0" i="1">
                                <a:solidFill>
                                  <a:srgbClr val="FF0000"/>
                                </a:solidFill>
                                <a:latin typeface="Cambria Math" panose="02040503050406030204" pitchFamily="18" charset="0"/>
                              </a:rPr>
                            </m:ctrlPr>
                          </m:sSubPr>
                          <m:e>
                            <m:r>
                              <a:rPr kumimoji="1" lang="en-US" altLang="zh-CN" b="0" i="1">
                                <a:solidFill>
                                  <a:srgbClr val="FF0000"/>
                                </a:solidFill>
                                <a:latin typeface="Cambria Math" panose="02040503050406030204" pitchFamily="18" charset="0"/>
                              </a:rPr>
                              <m:t>𝐼</m:t>
                            </m:r>
                          </m:e>
                          <m:sub>
                            <m:r>
                              <a:rPr kumimoji="1" lang="en-US" altLang="zh-CN" b="0" i="1">
                                <a:solidFill>
                                  <a:srgbClr val="FF0000"/>
                                </a:solidFill>
                                <a:latin typeface="Cambria Math" panose="02040503050406030204" pitchFamily="18" charset="0"/>
                              </a:rPr>
                              <m:t>3</m:t>
                            </m:r>
                          </m:sub>
                        </m:sSub>
                        <m:r>
                          <a:rPr kumimoji="1" lang="en-US" altLang="zh-CN" b="0" i="1">
                            <a:solidFill>
                              <a:srgbClr val="FF0000"/>
                            </a:solidFill>
                            <a:latin typeface="Cambria Math" panose="02040503050406030204" pitchFamily="18" charset="0"/>
                          </a:rPr>
                          <m:t>  =</m:t>
                        </m:r>
                        <m:r>
                          <a:rPr kumimoji="1" lang="en-US" altLang="zh-CN" b="0" i="1" smtClean="0">
                            <a:solidFill>
                              <a:srgbClr val="FF0000"/>
                            </a:solidFill>
                            <a:latin typeface="Cambria Math" panose="02040503050406030204" pitchFamily="18" charset="0"/>
                          </a:rPr>
                          <m:t>1/14</m:t>
                        </m:r>
                      </m:oMath>
                    </m:oMathPara>
                  </a14:m>
                  <a:endParaRPr kumimoji="1" lang="zh-CN" altLang="en-US" b="0" dirty="0">
                    <a:solidFill>
                      <a:srgbClr val="FF0000"/>
                    </a:solidFill>
                  </a:endParaRPr>
                </a:p>
              </p:txBody>
            </p:sp>
          </mc:Choice>
          <mc:Fallback xmlns="">
            <p:sp>
              <p:nvSpPr>
                <p:cNvPr id="36" name="文本框 35">
                  <a:extLst>
                    <a:ext uri="{FF2B5EF4-FFF2-40B4-BE49-F238E27FC236}">
                      <a16:creationId xmlns:a16="http://schemas.microsoft.com/office/drawing/2014/main" id="{9A59C7A9-9A36-E976-0A96-5C23B7B31CD9}"/>
                    </a:ext>
                  </a:extLst>
                </p:cNvPr>
                <p:cNvSpPr txBox="1">
                  <a:spLocks noRot="1" noChangeAspect="1" noMove="1" noResize="1" noEditPoints="1" noAdjustHandles="1" noChangeArrowheads="1" noChangeShapeType="1" noTextEdit="1"/>
                </p:cNvSpPr>
                <p:nvPr/>
              </p:nvSpPr>
              <p:spPr>
                <a:xfrm>
                  <a:off x="5083570" y="3696121"/>
                  <a:ext cx="4204100" cy="430887"/>
                </a:xfrm>
                <a:prstGeom prst="rect">
                  <a:avLst/>
                </a:prstGeom>
                <a:blipFill>
                  <a:blip r:embed="rId14"/>
                  <a:stretch>
                    <a:fillRect l="-2711" t="-5714" r="-1506"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BE950D5-3845-E94E-E961-24D318367E23}"/>
                    </a:ext>
                  </a:extLst>
                </p:cNvPr>
                <p:cNvSpPr txBox="1"/>
                <p:nvPr/>
              </p:nvSpPr>
              <p:spPr>
                <a:xfrm>
                  <a:off x="5116709" y="3305505"/>
                  <a:ext cx="3547446" cy="430887"/>
                </a:xfrm>
                <a:prstGeom prst="rect">
                  <a:avLst/>
                </a:prstGeom>
                <a:grpFill/>
              </p:spPr>
              <p:txBody>
                <a:bodyPr wrap="none" lIns="0" tIns="0" rIns="0" bIns="0" rtlCol="0">
                  <a:spAutoFit/>
                </a:bodyPr>
                <a:lstStyle/>
                <a:p>
                  <a:r>
                    <a:rPr kumimoji="1" lang="zh-CN" altLang="en-US" b="0" dirty="0">
                      <a:solidFill>
                        <a:srgbClr val="FF0000"/>
                      </a:solidFill>
                    </a:rPr>
                    <a:t>             </a:t>
                  </a:r>
                  <a14:m>
                    <m:oMath xmlns:m="http://schemas.openxmlformats.org/officeDocument/2006/math">
                      <m:r>
                        <a:rPr kumimoji="1" lang="zh-CN" altLang="en-US" b="0" i="1" smtClean="0">
                          <a:solidFill>
                            <a:srgbClr val="FF0000"/>
                          </a:solidFill>
                          <a:latin typeface="Cambria Math" panose="02040503050406030204" pitchFamily="18" charset="0"/>
                        </a:rPr>
                        <m:t>   </m:t>
                      </m:r>
                      <m:r>
                        <a:rPr kumimoji="1" lang="en-US" altLang="zh-CN" b="0" i="1">
                          <a:solidFill>
                            <a:srgbClr val="FF0000"/>
                          </a:solidFill>
                          <a:latin typeface="Cambria Math" panose="02040503050406030204" pitchFamily="18" charset="0"/>
                        </a:rPr>
                        <m:t>𝐼</m:t>
                      </m:r>
                      <m:r>
                        <a:rPr kumimoji="1" lang="en-US" altLang="zh-CN" b="0" i="1" baseline="-25000">
                          <a:solidFill>
                            <a:srgbClr val="FF0000"/>
                          </a:solidFill>
                          <a:latin typeface="Cambria Math" panose="02040503050406030204" pitchFamily="18" charset="0"/>
                        </a:rPr>
                        <m:t>2</m:t>
                      </m:r>
                      <m:r>
                        <a:rPr kumimoji="1" lang="en-US" altLang="zh-CN" b="0" i="1" smtClean="0">
                          <a:solidFill>
                            <a:srgbClr val="FF0000"/>
                          </a:solidFill>
                          <a:latin typeface="Cambria Math" panose="02040503050406030204" pitchFamily="18" charset="0"/>
                        </a:rPr>
                        <m:t>−</m:t>
                      </m:r>
                      <m:r>
                        <a:rPr kumimoji="1" lang="zh-CN" altLang="en-US" b="0" i="1" smtClean="0">
                          <a:solidFill>
                            <a:srgbClr val="FF0000"/>
                          </a:solidFill>
                          <a:latin typeface="Cambria Math" panose="02040503050406030204" pitchFamily="18" charset="0"/>
                        </a:rPr>
                        <m:t>  </m:t>
                      </m:r>
                      <m:r>
                        <a:rPr kumimoji="1" lang="en-US" altLang="zh-CN" b="0" i="1" smtClean="0">
                          <a:solidFill>
                            <a:srgbClr val="FF0000"/>
                          </a:solidFill>
                          <a:latin typeface="Cambria Math" panose="02040503050406030204" pitchFamily="18" charset="0"/>
                        </a:rPr>
                        <m:t>4</m:t>
                      </m:r>
                      <m:r>
                        <a:rPr kumimoji="1" lang="en-US" altLang="zh-CN" b="0" i="1">
                          <a:solidFill>
                            <a:srgbClr val="FF0000"/>
                          </a:solidFill>
                          <a:latin typeface="Cambria Math" panose="02040503050406030204" pitchFamily="18" charset="0"/>
                        </a:rPr>
                        <m:t>𝐼</m:t>
                      </m:r>
                      <m:r>
                        <a:rPr kumimoji="1" lang="en-US" altLang="zh-CN" b="0" i="1" baseline="-25000">
                          <a:solidFill>
                            <a:srgbClr val="FF0000"/>
                          </a:solidFill>
                          <a:latin typeface="Cambria Math" panose="02040503050406030204" pitchFamily="18" charset="0"/>
                        </a:rPr>
                        <m:t>3</m:t>
                      </m:r>
                      <m:r>
                        <a:rPr kumimoji="1" lang="en-US" altLang="zh-CN" b="0" i="1">
                          <a:solidFill>
                            <a:srgbClr val="FF0000"/>
                          </a:solidFill>
                          <a:latin typeface="Cambria Math" panose="02040503050406030204" pitchFamily="18" charset="0"/>
                        </a:rPr>
                        <m:t>  =</m:t>
                      </m:r>
                      <m:r>
                        <a:rPr kumimoji="1" lang="en-US" altLang="zh-CN" b="0" i="1" smtClean="0">
                          <a:solidFill>
                            <a:srgbClr val="FF0000"/>
                          </a:solidFill>
                          <a:latin typeface="Cambria Math" panose="02040503050406030204" pitchFamily="18" charset="0"/>
                        </a:rPr>
                        <m:t>0</m:t>
                      </m:r>
                    </m:oMath>
                  </a14:m>
                  <a:endParaRPr kumimoji="1" lang="zh-CN" altLang="en-US" b="0" baseline="-25000" dirty="0">
                    <a:solidFill>
                      <a:srgbClr val="FF0000"/>
                    </a:solidFill>
                  </a:endParaRPr>
                </a:p>
              </p:txBody>
            </p:sp>
          </mc:Choice>
          <mc:Fallback xmlns="">
            <p:sp>
              <p:nvSpPr>
                <p:cNvPr id="37" name="文本框 36">
                  <a:extLst>
                    <a:ext uri="{FF2B5EF4-FFF2-40B4-BE49-F238E27FC236}">
                      <a16:creationId xmlns:a16="http://schemas.microsoft.com/office/drawing/2014/main" id="{5BE950D5-3845-E94E-E961-24D318367E23}"/>
                    </a:ext>
                  </a:extLst>
                </p:cNvPr>
                <p:cNvSpPr txBox="1">
                  <a:spLocks noRot="1" noChangeAspect="1" noMove="1" noResize="1" noEditPoints="1" noAdjustHandles="1" noChangeArrowheads="1" noChangeShapeType="1" noTextEdit="1"/>
                </p:cNvSpPr>
                <p:nvPr/>
              </p:nvSpPr>
              <p:spPr>
                <a:xfrm>
                  <a:off x="5116709" y="3305505"/>
                  <a:ext cx="3547446" cy="430887"/>
                </a:xfrm>
                <a:prstGeom prst="rect">
                  <a:avLst/>
                </a:prstGeom>
                <a:blipFill>
                  <a:blip r:embed="rId15"/>
                  <a:stretch>
                    <a:fillRect t="-5882" r="-2500" b="-41176"/>
                  </a:stretch>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a:extLst>
              <a:ext uri="{FF2B5EF4-FFF2-40B4-BE49-F238E27FC236}">
                <a16:creationId xmlns:a16="http://schemas.microsoft.com/office/drawing/2014/main" id="{F7E95DDC-235A-CC42-8884-6D02B3365985}"/>
              </a:ext>
            </a:extLst>
          </p:cNvPr>
          <p:cNvSpPr>
            <a:spLocks noChangeArrowheads="1"/>
          </p:cNvSpPr>
          <p:nvPr/>
        </p:nvSpPr>
        <p:spPr bwMode="auto">
          <a:xfrm>
            <a:off x="3215680" y="1988840"/>
            <a:ext cx="38164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50000"/>
              </a:spcBef>
              <a:buFont typeface="Wingdings" pitchFamily="2" charset="2"/>
              <a:buChar char="ü"/>
            </a:pPr>
            <a:r>
              <a:rPr lang="zh-CN" altLang="en-US" sz="2800" dirty="0">
                <a:solidFill>
                  <a:schemeClr val="bg1">
                    <a:lumMod val="65000"/>
                  </a:schemeClr>
                </a:solidFill>
                <a:latin typeface="Times New Roman" panose="02020603050405020304" pitchFamily="18" charset="0"/>
                <a:ea typeface="黑体" panose="02010609060101010101" pitchFamily="49" charset="-122"/>
              </a:rPr>
              <a:t>迭代法（松弛法）</a:t>
            </a:r>
            <a:endParaRPr lang="en-US" altLang="zh-CN" sz="2800" dirty="0">
              <a:solidFill>
                <a:schemeClr val="bg1">
                  <a:lumMod val="65000"/>
                </a:schemeClr>
              </a:solidFill>
              <a:latin typeface="Times New Roman" panose="02020603050405020304" pitchFamily="18" charset="0"/>
              <a:ea typeface="黑体" panose="02010609060101010101" pitchFamily="49" charset="-122"/>
            </a:endParaRPr>
          </a:p>
          <a:p>
            <a:pPr marL="457200" indent="-457200" eaLnBrk="1" hangingPunct="1">
              <a:spcBef>
                <a:spcPct val="50000"/>
              </a:spcBef>
              <a:buFont typeface="Wingdings" pitchFamily="2" charset="2"/>
              <a:buChar char="ü"/>
            </a:pPr>
            <a:r>
              <a:rPr lang="zh-CN" altLang="en-US" sz="2800" dirty="0">
                <a:solidFill>
                  <a:schemeClr val="bg1">
                    <a:lumMod val="65000"/>
                  </a:schemeClr>
                </a:solidFill>
                <a:latin typeface="Times New Roman" panose="02020603050405020304" pitchFamily="18" charset="0"/>
                <a:ea typeface="黑体" panose="02010609060101010101" pitchFamily="49" charset="-122"/>
              </a:rPr>
              <a:t>高斯消去法</a:t>
            </a:r>
          </a:p>
          <a:p>
            <a:pPr marL="457200" indent="-457200" eaLnBrk="1" hangingPunct="1">
              <a:spcBef>
                <a:spcPct val="50000"/>
              </a:spcBef>
              <a:buFont typeface="Wingdings" pitchFamily="2" charset="2"/>
              <a:buChar char="ü"/>
            </a:pPr>
            <a:r>
              <a:rPr lang="en-US" altLang="zh-CN" sz="2800" dirty="0">
                <a:solidFill>
                  <a:srgbClr val="000000"/>
                </a:solidFill>
                <a:latin typeface="Times New Roman" panose="02020603050405020304" pitchFamily="18" charset="0"/>
                <a:ea typeface="黑体" panose="02010609060101010101" pitchFamily="49" charset="-122"/>
              </a:rPr>
              <a:t>LU</a:t>
            </a:r>
            <a:r>
              <a:rPr lang="zh-CN" altLang="en-US" sz="2800" dirty="0">
                <a:solidFill>
                  <a:srgbClr val="000000"/>
                </a:solidFill>
                <a:latin typeface="Times New Roman" panose="02020603050405020304" pitchFamily="18" charset="0"/>
                <a:ea typeface="黑体" panose="02010609060101010101" pitchFamily="49" charset="-122"/>
              </a:rPr>
              <a:t>分解法</a:t>
            </a:r>
            <a:endParaRPr lang="en-US" altLang="zh-CN" sz="2800" dirty="0">
              <a:solidFill>
                <a:srgbClr val="000000"/>
              </a:solidFill>
              <a:latin typeface="Times New Roman" panose="02020603050405020304" pitchFamily="18" charset="0"/>
              <a:ea typeface="黑体" panose="02010609060101010101" pitchFamily="49" charset="-122"/>
            </a:endParaRPr>
          </a:p>
        </p:txBody>
      </p:sp>
      <p:sp>
        <p:nvSpPr>
          <p:cNvPr id="2" name="Text Box 2">
            <a:extLst>
              <a:ext uri="{FF2B5EF4-FFF2-40B4-BE49-F238E27FC236}">
                <a16:creationId xmlns:a16="http://schemas.microsoft.com/office/drawing/2014/main" id="{E62CBB41-9298-AC17-6F23-2CFFC96BE61D}"/>
              </a:ext>
            </a:extLst>
          </p:cNvPr>
          <p:cNvSpPr txBox="1">
            <a:spLocks noChangeArrowheads="1"/>
          </p:cNvSpPr>
          <p:nvPr/>
        </p:nvSpPr>
        <p:spPr bwMode="auto">
          <a:xfrm>
            <a:off x="479376" y="548680"/>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extLst>
      <p:ext uri="{BB962C8B-B14F-4D97-AF65-F5344CB8AC3E}">
        <p14:creationId xmlns:p14="http://schemas.microsoft.com/office/powerpoint/2010/main" val="372862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2674E84-AB5F-4A4F-92DC-A7FF14CFB054}"/>
                  </a:ext>
                </a:extLst>
              </p:cNvPr>
              <p:cNvSpPr txBox="1"/>
              <p:nvPr/>
            </p:nvSpPr>
            <p:spPr>
              <a:xfrm>
                <a:off x="767408" y="1542614"/>
                <a:ext cx="2217915" cy="814647"/>
              </a:xfrm>
              <a:prstGeom prst="rect">
                <a:avLst/>
              </a:prstGeom>
              <a:noFill/>
            </p:spPr>
            <p:txBody>
              <a:bodyPr wrap="none" lIns="0" tIns="0" rIns="0" bIns="0" rtlCol="0">
                <a:spAutoFit/>
              </a:bodyPr>
              <a:lstStyle/>
              <a:p>
                <a:r>
                  <a:rPr kumimoji="1" lang="en-US" altLang="zh-CN" sz="2000" b="0" dirty="0"/>
                  <a:t>A=</a:t>
                </a:r>
                <a14:m>
                  <m:oMath xmlns:m="http://schemas.openxmlformats.org/officeDocument/2006/math">
                    <m:d>
                      <m:dPr>
                        <m:begChr m:val="["/>
                        <m:endChr m:val="]"/>
                        <m:ctrlPr>
                          <a:rPr kumimoji="1" lang="en-US" altLang="zh-CN" sz="2000" b="0" i="1">
                            <a:latin typeface="Cambria Math" panose="02040503050406030204" pitchFamily="18" charset="0"/>
                          </a:rPr>
                        </m:ctrlPr>
                      </m:dPr>
                      <m:e>
                        <m:m>
                          <m:mPr>
                            <m:mcs>
                              <m:mc>
                                <m:mcPr>
                                  <m:count m:val="3"/>
                                  <m:mcJc m:val="center"/>
                                </m:mcPr>
                              </m:mc>
                            </m:mcs>
                            <m:ctrlPr>
                              <a:rPr kumimoji="1" lang="en-US" altLang="zh-CN" sz="2000" b="0" i="1">
                                <a:latin typeface="Cambria Math" panose="02040503050406030204" pitchFamily="18" charset="0"/>
                              </a:rPr>
                            </m:ctrlPr>
                          </m:mP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11</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12</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13</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21</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22</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23</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31</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32</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33</m:t>
                                  </m:r>
                                </m:sub>
                              </m:sSub>
                            </m:e>
                          </m:mr>
                        </m:m>
                        <m:r>
                          <a:rPr kumimoji="1" lang="zh-CN" altLang="en-US" sz="2000" b="0" i="1">
                            <a:latin typeface="Cambria Math" panose="02040503050406030204" pitchFamily="18" charset="0"/>
                          </a:rPr>
                          <m:t> </m:t>
                        </m:r>
                      </m:e>
                    </m:d>
                  </m:oMath>
                </a14:m>
                <a:endParaRPr kumimoji="1" lang="zh-CN" altLang="en-US" sz="2000" b="0" dirty="0"/>
              </a:p>
            </p:txBody>
          </p:sp>
        </mc:Choice>
        <mc:Fallback xmlns="">
          <p:sp>
            <p:nvSpPr>
              <p:cNvPr id="14" name="文本框 13">
                <a:extLst>
                  <a:ext uri="{FF2B5EF4-FFF2-40B4-BE49-F238E27FC236}">
                    <a16:creationId xmlns:a16="http://schemas.microsoft.com/office/drawing/2014/main" id="{A2674E84-AB5F-4A4F-92DC-A7FF14CFB054}"/>
                  </a:ext>
                </a:extLst>
              </p:cNvPr>
              <p:cNvSpPr txBox="1">
                <a:spLocks noRot="1" noChangeAspect="1" noMove="1" noResize="1" noEditPoints="1" noAdjustHandles="1" noChangeArrowheads="1" noChangeShapeType="1" noTextEdit="1"/>
              </p:cNvSpPr>
              <p:nvPr/>
            </p:nvSpPr>
            <p:spPr>
              <a:xfrm>
                <a:off x="767408" y="1542614"/>
                <a:ext cx="2217915" cy="814647"/>
              </a:xfrm>
              <a:prstGeom prst="rect">
                <a:avLst/>
              </a:prstGeom>
              <a:blipFill>
                <a:blip r:embed="rId3"/>
                <a:stretch>
                  <a:fillRect l="-6818" b="-7692"/>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0FC2372-A510-DE49-9E0F-7F2B4719872F}"/>
              </a:ext>
            </a:extLst>
          </p:cNvPr>
          <p:cNvSpPr txBox="1"/>
          <p:nvPr/>
        </p:nvSpPr>
        <p:spPr>
          <a:xfrm>
            <a:off x="6296113" y="1713205"/>
            <a:ext cx="2969083" cy="461665"/>
          </a:xfrm>
          <a:prstGeom prst="rect">
            <a:avLst/>
          </a:prstGeom>
          <a:noFill/>
        </p:spPr>
        <p:txBody>
          <a:bodyPr wrap="none" rtlCol="0">
            <a:spAutoFit/>
          </a:bodyPr>
          <a:lstStyle/>
          <a:p>
            <a:r>
              <a:rPr kumimoji="1" lang="zh-CN" altLang="en-US" sz="2400" dirty="0">
                <a:solidFill>
                  <a:srgbClr val="0432FF"/>
                </a:solidFill>
              </a:rPr>
              <a:t>可用矩阵操作实现！</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63D3453-CCCD-2F40-8A3D-AA2D95D51D8F}"/>
                  </a:ext>
                </a:extLst>
              </p:cNvPr>
              <p:cNvSpPr txBox="1"/>
              <p:nvPr/>
            </p:nvSpPr>
            <p:spPr>
              <a:xfrm>
                <a:off x="4145761" y="1399818"/>
                <a:ext cx="1727909" cy="1026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a:latin typeface="Cambria Math" panose="02040503050406030204" pitchFamily="18" charset="0"/>
                            </a:rPr>
                          </m:ctrlPr>
                        </m:dPr>
                        <m:e>
                          <m:m>
                            <m:mPr>
                              <m:mcs>
                                <m:mc>
                                  <m:mcPr>
                                    <m:count m:val="3"/>
                                    <m:mcJc m:val="center"/>
                                  </m:mcPr>
                                </m:mc>
                              </m:mcs>
                              <m:ctrlPr>
                                <a:rPr kumimoji="1" lang="en-US" altLang="zh-CN" sz="2000" b="0" i="1">
                                  <a:latin typeface="Cambria Math" panose="02040503050406030204" pitchFamily="18" charset="0"/>
                                </a:rPr>
                              </m:ctrlPr>
                            </m:mPr>
                            <m:mr>
                              <m:e>
                                <m:r>
                                  <a:rPr kumimoji="1" lang="en-US" altLang="zh-CN" sz="2000" b="0" i="1">
                                    <a:latin typeface="Cambria Math" panose="02040503050406030204" pitchFamily="18" charset="0"/>
                                  </a:rPr>
                                  <m:t>1</m:t>
                                </m:r>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12</m:t>
                                    </m:r>
                                  </m:sub>
                                  <m:sup>
                                    <m:r>
                                      <a:rPr kumimoji="1" lang="en-US" altLang="zh-CN" sz="2000" b="0" i="1">
                                        <a:latin typeface="Cambria Math" panose="02040503050406030204" pitchFamily="18" charset="0"/>
                                      </a:rPr>
                                      <m:t>1</m:t>
                                    </m:r>
                                  </m:sup>
                                </m:sSubSup>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13</m:t>
                                    </m:r>
                                  </m:sub>
                                  <m:sup>
                                    <m:r>
                                      <a:rPr kumimoji="1" lang="en-US" altLang="zh-CN" sz="2000" b="0" i="1">
                                        <a:latin typeface="Cambria Math" panose="02040503050406030204" pitchFamily="18" charset="0"/>
                                      </a:rPr>
                                      <m:t>1</m:t>
                                    </m:r>
                                  </m:sup>
                                </m:sSubSup>
                              </m:e>
                            </m:mr>
                            <m:mr>
                              <m:e>
                                <m:r>
                                  <a:rPr kumimoji="1" lang="en-US" altLang="zh-CN" sz="2000" b="0" i="1">
                                    <a:latin typeface="Cambria Math" panose="02040503050406030204" pitchFamily="18" charset="0"/>
                                  </a:rPr>
                                  <m:t>0</m:t>
                                </m:r>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22</m:t>
                                    </m:r>
                                  </m:sub>
                                  <m:sup>
                                    <m:r>
                                      <a:rPr kumimoji="1" lang="en-US" altLang="zh-CN" sz="2000" b="0" i="1">
                                        <a:latin typeface="Cambria Math" panose="02040503050406030204" pitchFamily="18" charset="0"/>
                                      </a:rPr>
                                      <m:t>1</m:t>
                                    </m:r>
                                  </m:sup>
                                </m:sSubSup>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23</m:t>
                                    </m:r>
                                  </m:sub>
                                  <m:sup>
                                    <m:r>
                                      <a:rPr kumimoji="1" lang="en-US" altLang="zh-CN" sz="2000" b="0" i="1">
                                        <a:latin typeface="Cambria Math" panose="02040503050406030204" pitchFamily="18" charset="0"/>
                                      </a:rPr>
                                      <m:t>1</m:t>
                                    </m:r>
                                  </m:sup>
                                </m:sSubSup>
                              </m:e>
                            </m:mr>
                            <m:mr>
                              <m:e>
                                <m:r>
                                  <a:rPr kumimoji="1" lang="en-US" altLang="zh-CN" sz="2000" b="0" i="1">
                                    <a:latin typeface="Cambria Math" panose="02040503050406030204" pitchFamily="18" charset="0"/>
                                  </a:rPr>
                                  <m:t>0</m:t>
                                </m:r>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32</m:t>
                                    </m:r>
                                  </m:sub>
                                  <m:sup>
                                    <m:r>
                                      <a:rPr kumimoji="1" lang="en-US" altLang="zh-CN" sz="2000" b="0" i="1">
                                        <a:latin typeface="Cambria Math" panose="02040503050406030204" pitchFamily="18" charset="0"/>
                                      </a:rPr>
                                      <m:t>1</m:t>
                                    </m:r>
                                  </m:sup>
                                </m:sSubSup>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33</m:t>
                                    </m:r>
                                  </m:sub>
                                  <m:sup>
                                    <m:r>
                                      <a:rPr kumimoji="1" lang="en-US" altLang="zh-CN" sz="2000" b="0" i="1">
                                        <a:latin typeface="Cambria Math" panose="02040503050406030204" pitchFamily="18" charset="0"/>
                                      </a:rPr>
                                      <m:t>1</m:t>
                                    </m:r>
                                  </m:sup>
                                </m:sSubSup>
                              </m:e>
                            </m:mr>
                          </m:m>
                          <m:r>
                            <a:rPr kumimoji="1" lang="zh-CN" altLang="en-US" sz="2000" b="0" i="1">
                              <a:latin typeface="Cambria Math" panose="02040503050406030204" pitchFamily="18" charset="0"/>
                            </a:rPr>
                            <m:t> </m:t>
                          </m:r>
                        </m:e>
                      </m:d>
                    </m:oMath>
                  </m:oMathPara>
                </a14:m>
                <a:endParaRPr kumimoji="1" lang="zh-CN" altLang="en-US" sz="2000" b="0" dirty="0"/>
              </a:p>
            </p:txBody>
          </p:sp>
        </mc:Choice>
        <mc:Fallback xmlns="">
          <p:sp>
            <p:nvSpPr>
              <p:cNvPr id="16" name="文本框 15">
                <a:extLst>
                  <a:ext uri="{FF2B5EF4-FFF2-40B4-BE49-F238E27FC236}">
                    <a16:creationId xmlns:a16="http://schemas.microsoft.com/office/drawing/2014/main" id="{E63D3453-CCCD-2F40-8A3D-AA2D95D51D8F}"/>
                  </a:ext>
                </a:extLst>
              </p:cNvPr>
              <p:cNvSpPr txBox="1">
                <a:spLocks noRot="1" noChangeAspect="1" noMove="1" noResize="1" noEditPoints="1" noAdjustHandles="1" noChangeArrowheads="1" noChangeShapeType="1" noTextEdit="1"/>
              </p:cNvSpPr>
              <p:nvPr/>
            </p:nvSpPr>
            <p:spPr>
              <a:xfrm>
                <a:off x="4145761" y="1399818"/>
                <a:ext cx="1727909" cy="1026884"/>
              </a:xfrm>
              <a:prstGeom prst="rect">
                <a:avLst/>
              </a:prstGeom>
              <a:blipFill>
                <a:blip r:embed="rId4"/>
                <a:stretch>
                  <a:fillRect b="-3659"/>
                </a:stretch>
              </a:blipFill>
            </p:spPr>
            <p:txBody>
              <a:bodyPr/>
              <a:lstStyle/>
              <a:p>
                <a:r>
                  <a:rPr lang="zh-CN" altLang="en-US">
                    <a:noFill/>
                  </a:rPr>
                  <a:t> </a:t>
                </a:r>
              </a:p>
            </p:txBody>
          </p:sp>
        </mc:Fallback>
      </mc:AlternateContent>
      <p:cxnSp>
        <p:nvCxnSpPr>
          <p:cNvPr id="4" name="直线箭头连接符 3">
            <a:extLst>
              <a:ext uri="{FF2B5EF4-FFF2-40B4-BE49-F238E27FC236}">
                <a16:creationId xmlns:a16="http://schemas.microsoft.com/office/drawing/2014/main" id="{78E1F5C4-AA1C-7D43-A8FC-11E125DFD5EC}"/>
              </a:ext>
            </a:extLst>
          </p:cNvPr>
          <p:cNvCxnSpPr/>
          <p:nvPr/>
        </p:nvCxnSpPr>
        <p:spPr bwMode="auto">
          <a:xfrm>
            <a:off x="3153555" y="2014515"/>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F877C34-938C-AF46-BCB4-2284C6F501CE}"/>
                  </a:ext>
                </a:extLst>
              </p:cNvPr>
              <p:cNvSpPr txBox="1"/>
              <p:nvPr/>
            </p:nvSpPr>
            <p:spPr>
              <a:xfrm>
                <a:off x="767408" y="2902314"/>
                <a:ext cx="6861292" cy="924292"/>
              </a:xfrm>
              <a:prstGeom prst="rect">
                <a:avLst/>
              </a:prstGeom>
              <a:noFill/>
            </p:spPr>
            <p:txBody>
              <a:bodyPr wrap="square" lIns="0" tIns="0" rIns="0" bIns="0" rtlCol="0">
                <a:spAutoFit/>
              </a:bodyPr>
              <a:lstStyle/>
              <a:p>
                <a14:m>
                  <m:oMath xmlns:m="http://schemas.openxmlformats.org/officeDocument/2006/math">
                    <m:sSub>
                      <m:sSubPr>
                        <m:ctrlPr>
                          <a:rPr kumimoji="1" lang="en-US" altLang="zh-CN" sz="1800" b="0" i="1" smtClean="0">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𝑀</m:t>
                        </m:r>
                      </m:e>
                      <m:sub>
                        <m:r>
                          <a:rPr kumimoji="1" lang="en-US" altLang="zh-CN" sz="1800" b="0" i="1">
                            <a:solidFill>
                              <a:srgbClr val="FF0000"/>
                            </a:solidFill>
                            <a:latin typeface="Cambria Math" panose="02040503050406030204" pitchFamily="18" charset="0"/>
                          </a:rPr>
                          <m:t>1</m:t>
                        </m:r>
                      </m:sub>
                    </m:sSub>
                    <m:r>
                      <a:rPr kumimoji="1" lang="en-US" altLang="zh-CN" sz="1800" b="0" i="1">
                        <a:latin typeface="Cambria Math" panose="02040503050406030204" pitchFamily="18" charset="0"/>
                      </a:rPr>
                      <m:t>𝐴</m:t>
                    </m:r>
                    <m:r>
                      <a:rPr kumimoji="1" lang="en-US" altLang="zh-CN" sz="1800" b="0">
                        <a:latin typeface="Cambria Math" panose="02040503050406030204" pitchFamily="18" charset="0"/>
                      </a:rPr>
                      <m:t>=</m:t>
                    </m:r>
                    <m:f>
                      <m:fPr>
                        <m:ctrlPr>
                          <a:rPr kumimoji="1" lang="en-US" altLang="zh-CN" sz="1800" b="0" i="1" smtClean="0">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num>
                      <m:den>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11</m:t>
                            </m:r>
                          </m:sub>
                        </m:sSub>
                      </m:den>
                    </m:f>
                    <m:d>
                      <m:dPr>
                        <m:begChr m:val="["/>
                        <m:endChr m:val="]"/>
                        <m:ctrlPr>
                          <a:rPr kumimoji="1" lang="en-US" altLang="zh-CN" sz="1800" b="0" i="1">
                            <a:solidFill>
                              <a:srgbClr val="FF0000"/>
                            </a:solidFill>
                            <a:latin typeface="Cambria Math" panose="02040503050406030204" pitchFamily="18" charset="0"/>
                          </a:rPr>
                        </m:ctrlPr>
                      </m:dPr>
                      <m:e>
                        <m:m>
                          <m:mPr>
                            <m:mcs>
                              <m:mc>
                                <m:mcPr>
                                  <m:count m:val="3"/>
                                  <m:mcJc m:val="center"/>
                                </m:mcPr>
                              </m:mc>
                            </m:mcs>
                            <m:ctrlPr>
                              <a:rPr kumimoji="1" lang="en-US" altLang="zh-CN" sz="1800" b="0" i="1">
                                <a:solidFill>
                                  <a:srgbClr val="FF0000"/>
                                </a:solidFill>
                                <a:latin typeface="Cambria Math" panose="02040503050406030204" pitchFamily="18" charset="0"/>
                              </a:rPr>
                            </m:ctrlPr>
                          </m:mPr>
                          <m:mr>
                            <m:e>
                              <m:r>
                                <m:rPr>
                                  <m:brk m:alnAt="7"/>
                                </m:rPr>
                                <a:rPr kumimoji="1" lang="en-US" altLang="zh-CN" sz="1800" b="0" i="1">
                                  <a:solidFill>
                                    <a:srgbClr val="FF0000"/>
                                  </a:solidFill>
                                  <a:latin typeface="Cambria Math" panose="02040503050406030204" pitchFamily="18" charset="0"/>
                                </a:rPr>
                                <m:t>1</m:t>
                              </m:r>
                            </m:e>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0</m:t>
                              </m:r>
                            </m:e>
                          </m:mr>
                          <m:mr>
                            <m:e>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21</m:t>
                                  </m:r>
                                </m:sub>
                              </m:sSub>
                            </m:e>
                            <m:e>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11</m:t>
                                  </m:r>
                                </m:sub>
                              </m:sSub>
                            </m:e>
                            <m:e>
                              <m:r>
                                <a:rPr kumimoji="1" lang="en-US" altLang="zh-CN" sz="1800" b="0" i="1">
                                  <a:solidFill>
                                    <a:srgbClr val="FF0000"/>
                                  </a:solidFill>
                                  <a:latin typeface="Cambria Math" panose="02040503050406030204" pitchFamily="18" charset="0"/>
                                </a:rPr>
                                <m:t>0</m:t>
                              </m:r>
                            </m:e>
                          </m:mr>
                          <m:mr>
                            <m:e>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31</m:t>
                                  </m:r>
                                </m:sub>
                              </m:sSub>
                            </m:e>
                            <m:e>
                              <m:r>
                                <a:rPr kumimoji="1" lang="en-US" altLang="zh-CN" sz="1800" b="0" i="1">
                                  <a:solidFill>
                                    <a:srgbClr val="FF0000"/>
                                  </a:solidFill>
                                  <a:latin typeface="Cambria Math" panose="02040503050406030204" pitchFamily="18" charset="0"/>
                                </a:rPr>
                                <m:t>0</m:t>
                              </m:r>
                            </m:e>
                            <m:e>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11</m:t>
                                  </m:r>
                                </m:sub>
                              </m:sSub>
                            </m:e>
                          </m:mr>
                        </m:m>
                        <m:r>
                          <a:rPr kumimoji="1" lang="zh-CN" altLang="en-US" sz="1800" b="0" i="1">
                            <a:solidFill>
                              <a:srgbClr val="FF0000"/>
                            </a:solidFill>
                            <a:latin typeface="Cambria Math" panose="02040503050406030204" pitchFamily="18" charset="0"/>
                          </a:rPr>
                          <m:t> </m:t>
                        </m:r>
                      </m:e>
                    </m:d>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22</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32</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33</m:t>
                                  </m:r>
                                </m:sub>
                              </m:sSub>
                            </m:e>
                          </m:mr>
                        </m:m>
                        <m:r>
                          <a:rPr kumimoji="1" lang="zh-CN" altLang="en-US" sz="1800" b="0" i="1">
                            <a:latin typeface="Cambria Math" panose="02040503050406030204" pitchFamily="18" charset="0"/>
                          </a:rPr>
                          <m:t> </m:t>
                        </m:r>
                      </m:e>
                    </m:d>
                  </m:oMath>
                </a14:m>
                <a:r>
                  <a:rPr kumimoji="1" lang="en-US" altLang="zh-CN" sz="1800" b="0" dirty="0"/>
                  <a:t>= </a:t>
                </a:r>
                <a14:m>
                  <m:oMath xmlns:m="http://schemas.openxmlformats.org/officeDocument/2006/math">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up>
                                  <m:r>
                                    <a:rPr kumimoji="1" lang="en-US" altLang="zh-CN" sz="1800" b="0" i="1">
                                      <a:latin typeface="Cambria Math" panose="02040503050406030204" pitchFamily="18" charset="0"/>
                                    </a:rPr>
                                    <m:t>1</m:t>
                                  </m:r>
                                </m:sup>
                              </m:sSubSup>
                            </m:e>
                          </m:mr>
                          <m:mr>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up>
                                  <m:r>
                                    <a:rPr kumimoji="1" lang="en-US" altLang="zh-CN" sz="1800" b="0" i="1">
                                      <a:latin typeface="Cambria Math" panose="02040503050406030204" pitchFamily="18" charset="0"/>
                                    </a:rPr>
                                    <m:t>1</m:t>
                                  </m:r>
                                </m:sup>
                              </m:sSubSup>
                            </m:e>
                          </m:mr>
                          <m:mr>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33</m:t>
                                  </m:r>
                                </m:sub>
                                <m:sup>
                                  <m:r>
                                    <a:rPr kumimoji="1" lang="en-US" altLang="zh-CN" sz="1800" b="0" i="1">
                                      <a:latin typeface="Cambria Math" panose="02040503050406030204" pitchFamily="18" charset="0"/>
                                    </a:rPr>
                                    <m:t>1</m:t>
                                  </m:r>
                                </m:sup>
                              </m:sSubSup>
                            </m:e>
                          </m:mr>
                        </m:m>
                        <m:r>
                          <a:rPr kumimoji="1" lang="zh-CN" altLang="en-US" sz="1800" b="0" i="1">
                            <a:latin typeface="Cambria Math" panose="02040503050406030204" pitchFamily="18" charset="0"/>
                          </a:rPr>
                          <m:t> </m:t>
                        </m:r>
                      </m:e>
                    </m:d>
                  </m:oMath>
                </a14:m>
                <a:endParaRPr kumimoji="1" lang="zh-CN" altLang="en-US" sz="1800" b="0" dirty="0"/>
              </a:p>
            </p:txBody>
          </p:sp>
        </mc:Choice>
        <mc:Fallback xmlns="">
          <p:sp>
            <p:nvSpPr>
              <p:cNvPr id="24" name="文本框 23">
                <a:extLst>
                  <a:ext uri="{FF2B5EF4-FFF2-40B4-BE49-F238E27FC236}">
                    <a16:creationId xmlns:a16="http://schemas.microsoft.com/office/drawing/2014/main" id="{2F877C34-938C-AF46-BCB4-2284C6F501CE}"/>
                  </a:ext>
                </a:extLst>
              </p:cNvPr>
              <p:cNvSpPr txBox="1">
                <a:spLocks noRot="1" noChangeAspect="1" noMove="1" noResize="1" noEditPoints="1" noAdjustHandles="1" noChangeArrowheads="1" noChangeShapeType="1" noTextEdit="1"/>
              </p:cNvSpPr>
              <p:nvPr/>
            </p:nvSpPr>
            <p:spPr>
              <a:xfrm>
                <a:off x="767408" y="2902314"/>
                <a:ext cx="6861292" cy="924292"/>
              </a:xfrm>
              <a:prstGeom prst="rect">
                <a:avLst/>
              </a:prstGeom>
              <a:blipFill>
                <a:blip r:embed="rId5"/>
                <a:stretch>
                  <a:fillRect l="-1109" t="-1351" b="-405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83B6953F-415F-E046-B0E6-5907C38CBF7C}"/>
              </a:ext>
            </a:extLst>
          </p:cNvPr>
          <p:cNvSpPr/>
          <p:nvPr/>
        </p:nvSpPr>
        <p:spPr>
          <a:xfrm>
            <a:off x="3240773" y="1570301"/>
            <a:ext cx="649537" cy="369332"/>
          </a:xfrm>
          <a:prstGeom prst="rect">
            <a:avLst/>
          </a:prstGeom>
        </p:spPr>
        <p:txBody>
          <a:bodyPr wrap="none">
            <a:spAutoFit/>
          </a:bodyPr>
          <a:lstStyle/>
          <a:p>
            <a:r>
              <a:rPr kumimoji="1" lang="zh-CN" altLang="en-US" sz="1800" dirty="0"/>
              <a:t>消元</a:t>
            </a:r>
            <a:endParaRPr lang="zh-CN" altLang="en-US" sz="1800"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0B5B1EB-34AE-7844-907C-8E2862BBC5B9}"/>
                  </a:ext>
                </a:extLst>
              </p:cNvPr>
              <p:cNvSpPr txBox="1"/>
              <p:nvPr/>
            </p:nvSpPr>
            <p:spPr>
              <a:xfrm>
                <a:off x="695400" y="4005064"/>
                <a:ext cx="7128792" cy="949362"/>
              </a:xfrm>
              <a:prstGeom prst="rect">
                <a:avLst/>
              </a:prstGeom>
              <a:noFill/>
            </p:spPr>
            <p:txBody>
              <a:bodyPr wrap="square" lIns="0" tIns="0" rIns="0" bIns="0" rtlCol="0">
                <a:spAutoFit/>
              </a:bodyPr>
              <a:lstStyle/>
              <a:p>
                <a14:m>
                  <m:oMath xmlns:m="http://schemas.openxmlformats.org/officeDocument/2006/math">
                    <m:sSub>
                      <m:sSubPr>
                        <m:ctrlPr>
                          <a:rPr kumimoji="1" lang="en-US" altLang="zh-CN" sz="1800" b="0" i="1" smtClean="0">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𝑀</m:t>
                        </m:r>
                      </m:e>
                      <m:sub>
                        <m:r>
                          <a:rPr kumimoji="1" lang="en-US" altLang="zh-CN" sz="1800" b="0" i="1">
                            <a:solidFill>
                              <a:srgbClr val="FF0000"/>
                            </a:solidFill>
                            <a:latin typeface="Cambria Math" panose="02040503050406030204" pitchFamily="18" charset="0"/>
                          </a:rPr>
                          <m:t>2</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𝑀</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𝐴</m:t>
                    </m:r>
                    <m:r>
                      <a:rPr kumimoji="1" lang="en-US" altLang="zh-CN" sz="1800" b="0">
                        <a:latin typeface="Cambria Math" panose="02040503050406030204" pitchFamily="18" charset="0"/>
                      </a:rPr>
                      <m:t>=</m:t>
                    </m:r>
                    <m:f>
                      <m:fPr>
                        <m:ctrlPr>
                          <a:rPr kumimoji="1" lang="en-US" altLang="zh-CN" sz="1800" b="0" i="1" smtClean="0">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num>
                      <m:den>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22</m:t>
                            </m:r>
                          </m:sub>
                          <m:sup>
                            <m:r>
                              <a:rPr kumimoji="1" lang="en-US" altLang="zh-CN" sz="1800" b="0" i="1">
                                <a:solidFill>
                                  <a:srgbClr val="FF0000"/>
                                </a:solidFill>
                                <a:latin typeface="Cambria Math" panose="02040503050406030204" pitchFamily="18" charset="0"/>
                              </a:rPr>
                              <m:t>1</m:t>
                            </m:r>
                          </m:sup>
                        </m:sSubSup>
                      </m:den>
                    </m:f>
                    <m:d>
                      <m:dPr>
                        <m:begChr m:val="["/>
                        <m:endChr m:val="]"/>
                        <m:ctrlPr>
                          <a:rPr kumimoji="1" lang="en-US" altLang="zh-CN" sz="1800" b="0" i="1">
                            <a:solidFill>
                              <a:srgbClr val="FF0000"/>
                            </a:solidFill>
                            <a:latin typeface="Cambria Math" panose="02040503050406030204" pitchFamily="18" charset="0"/>
                          </a:rPr>
                        </m:ctrlPr>
                      </m:dPr>
                      <m:e>
                        <m:m>
                          <m:mPr>
                            <m:mcs>
                              <m:mc>
                                <m:mcPr>
                                  <m:count m:val="3"/>
                                  <m:mcJc m:val="center"/>
                                </m:mcPr>
                              </m:mc>
                            </m:mcs>
                            <m:ctrlPr>
                              <a:rPr kumimoji="1" lang="en-US" altLang="zh-CN" sz="1800" b="0" i="1">
                                <a:solidFill>
                                  <a:srgbClr val="FF0000"/>
                                </a:solidFill>
                                <a:latin typeface="Cambria Math" panose="02040503050406030204" pitchFamily="18" charset="0"/>
                              </a:rPr>
                            </m:ctrlPr>
                          </m:mPr>
                          <m:mr>
                            <m:e>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22</m:t>
                                  </m:r>
                                </m:sub>
                                <m:sup>
                                  <m:r>
                                    <a:rPr kumimoji="1" lang="en-US" altLang="zh-CN" sz="1800" b="0" i="1">
                                      <a:solidFill>
                                        <a:srgbClr val="FF0000"/>
                                      </a:solidFill>
                                      <a:latin typeface="Cambria Math" panose="02040503050406030204" pitchFamily="18" charset="0"/>
                                    </a:rPr>
                                    <m:t>1</m:t>
                                  </m:r>
                                </m:sup>
                              </m:sSubSup>
                            </m:e>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0</m:t>
                              </m:r>
                            </m:e>
                          </m:mr>
                          <m:mr>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1</m:t>
                              </m:r>
                            </m:e>
                            <m:e>
                              <m:r>
                                <a:rPr kumimoji="1" lang="en-US" altLang="zh-CN" sz="1800" b="0" i="1">
                                  <a:solidFill>
                                    <a:srgbClr val="FF0000"/>
                                  </a:solidFill>
                                  <a:latin typeface="Cambria Math" panose="02040503050406030204" pitchFamily="18" charset="0"/>
                                </a:rPr>
                                <m:t>0</m:t>
                              </m:r>
                            </m:e>
                          </m:mr>
                          <m:mr>
                            <m:e>
                              <m:r>
                                <a:rPr kumimoji="1" lang="en-US" altLang="zh-CN" sz="1800" b="0" i="1">
                                  <a:solidFill>
                                    <a:srgbClr val="FF0000"/>
                                  </a:solidFill>
                                  <a:latin typeface="Cambria Math" panose="02040503050406030204" pitchFamily="18" charset="0"/>
                                </a:rPr>
                                <m:t>0</m:t>
                              </m:r>
                            </m:e>
                            <m:e>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m:t>
                                  </m:r>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32</m:t>
                                  </m:r>
                                </m:sub>
                                <m:sup>
                                  <m:r>
                                    <a:rPr kumimoji="1" lang="en-US" altLang="zh-CN" sz="1800" b="0" i="1">
                                      <a:solidFill>
                                        <a:srgbClr val="FF0000"/>
                                      </a:solidFill>
                                      <a:latin typeface="Cambria Math" panose="02040503050406030204" pitchFamily="18" charset="0"/>
                                    </a:rPr>
                                    <m:t>1</m:t>
                                  </m:r>
                                </m:sup>
                              </m:sSubSup>
                            </m:e>
                            <m:e>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22</m:t>
                                  </m:r>
                                </m:sub>
                                <m:sup>
                                  <m:r>
                                    <a:rPr kumimoji="1" lang="en-US" altLang="zh-CN" sz="1800" b="0" i="1">
                                      <a:solidFill>
                                        <a:srgbClr val="FF0000"/>
                                      </a:solidFill>
                                      <a:latin typeface="Cambria Math" panose="02040503050406030204" pitchFamily="18" charset="0"/>
                                    </a:rPr>
                                    <m:t>1</m:t>
                                  </m:r>
                                </m:sup>
                              </m:sSubSup>
                            </m:e>
                          </m:mr>
                        </m:m>
                        <m:r>
                          <a:rPr kumimoji="1" lang="zh-CN" altLang="en-US" sz="1800" b="0" i="1">
                            <a:solidFill>
                              <a:srgbClr val="FF0000"/>
                            </a:solidFill>
                            <a:latin typeface="Cambria Math" panose="02040503050406030204" pitchFamily="18" charset="0"/>
                          </a:rPr>
                          <m:t> </m:t>
                        </m:r>
                      </m:e>
                    </m:d>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up>
                                  <m:r>
                                    <a:rPr kumimoji="1" lang="en-US" altLang="zh-CN" sz="1800" b="0" i="1">
                                      <a:latin typeface="Cambria Math" panose="02040503050406030204" pitchFamily="18" charset="0"/>
                                    </a:rPr>
                                    <m:t>1</m:t>
                                  </m:r>
                                </m:sup>
                              </m:sSubSup>
                            </m:e>
                          </m:mr>
                          <m:mr>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up>
                                  <m:r>
                                    <a:rPr kumimoji="1" lang="en-US" altLang="zh-CN" sz="1800" b="0" i="1">
                                      <a:latin typeface="Cambria Math" panose="02040503050406030204" pitchFamily="18" charset="0"/>
                                    </a:rPr>
                                    <m:t>1</m:t>
                                  </m:r>
                                </m:sup>
                              </m:sSubSup>
                            </m:e>
                          </m:mr>
                          <m:mr>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32</m:t>
                                  </m:r>
                                </m:sub>
                                <m:sup>
                                  <m:r>
                                    <a:rPr kumimoji="1" lang="en-US" altLang="zh-CN" sz="1800" b="0" i="1">
                                      <a:latin typeface="Cambria Math" panose="02040503050406030204" pitchFamily="18" charset="0"/>
                                    </a:rPr>
                                    <m:t>1</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33</m:t>
                                  </m:r>
                                </m:sub>
                                <m:sup>
                                  <m:r>
                                    <a:rPr kumimoji="1" lang="en-US" altLang="zh-CN" sz="1800" b="0" i="1">
                                      <a:latin typeface="Cambria Math" panose="02040503050406030204" pitchFamily="18" charset="0"/>
                                    </a:rPr>
                                    <m:t>1</m:t>
                                  </m:r>
                                </m:sup>
                              </m:sSubSup>
                            </m:e>
                          </m:mr>
                        </m:m>
                        <m:r>
                          <a:rPr kumimoji="1" lang="zh-CN" altLang="en-US" sz="1800" b="0" i="1">
                            <a:latin typeface="Cambria Math" panose="02040503050406030204" pitchFamily="18" charset="0"/>
                          </a:rPr>
                          <m:t> </m:t>
                        </m:r>
                      </m:e>
                    </m:d>
                  </m:oMath>
                </a14:m>
                <a:r>
                  <a:rPr kumimoji="1" lang="en-US" altLang="zh-CN" sz="1800" b="0" dirty="0"/>
                  <a:t>= </a:t>
                </a:r>
                <a14:m>
                  <m:oMath xmlns:m="http://schemas.openxmlformats.org/officeDocument/2006/math">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up>
                                  <m:r>
                                    <a:rPr kumimoji="1" lang="en-US" altLang="zh-CN" sz="1800" b="0" i="1">
                                      <a:latin typeface="Cambria Math" panose="02040503050406030204" pitchFamily="18" charset="0"/>
                                    </a:rPr>
                                    <m:t>2</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up>
                                  <m:r>
                                    <a:rPr kumimoji="1" lang="en-US" altLang="zh-CN" sz="1800" b="0" i="1">
                                      <a:latin typeface="Cambria Math" panose="02040503050406030204" pitchFamily="18" charset="0"/>
                                    </a:rPr>
                                    <m:t>2</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up>
                                  <m:r>
                                    <a:rPr kumimoji="1" lang="en-US" altLang="zh-CN" sz="1800" b="0" i="1">
                                      <a:latin typeface="Cambria Math" panose="02040503050406030204" pitchFamily="18" charset="0"/>
                                    </a:rPr>
                                    <m:t>2</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33</m:t>
                                  </m:r>
                                </m:sub>
                                <m:sup>
                                  <m:r>
                                    <a:rPr kumimoji="1" lang="en-US" altLang="zh-CN" sz="1800" b="0" i="1">
                                      <a:latin typeface="Cambria Math" panose="02040503050406030204" pitchFamily="18" charset="0"/>
                                    </a:rPr>
                                    <m:t>2</m:t>
                                  </m:r>
                                </m:sup>
                              </m:sSubSup>
                            </m:e>
                          </m:mr>
                        </m:m>
                        <m:r>
                          <a:rPr kumimoji="1" lang="zh-CN" altLang="en-US" sz="1800" b="0" i="1">
                            <a:latin typeface="Cambria Math" panose="02040503050406030204" pitchFamily="18" charset="0"/>
                          </a:rPr>
                          <m:t> </m:t>
                        </m:r>
                      </m:e>
                    </m:d>
                  </m:oMath>
                </a14:m>
                <a:endParaRPr kumimoji="1" lang="zh-CN" altLang="en-US" sz="1800" b="0" dirty="0"/>
              </a:p>
            </p:txBody>
          </p:sp>
        </mc:Choice>
        <mc:Fallback xmlns="">
          <p:sp>
            <p:nvSpPr>
              <p:cNvPr id="25" name="文本框 24">
                <a:extLst>
                  <a:ext uri="{FF2B5EF4-FFF2-40B4-BE49-F238E27FC236}">
                    <a16:creationId xmlns:a16="http://schemas.microsoft.com/office/drawing/2014/main" id="{E0B5B1EB-34AE-7844-907C-8E2862BBC5B9}"/>
                  </a:ext>
                </a:extLst>
              </p:cNvPr>
              <p:cNvSpPr txBox="1">
                <a:spLocks noRot="1" noChangeAspect="1" noMove="1" noResize="1" noEditPoints="1" noAdjustHandles="1" noChangeArrowheads="1" noChangeShapeType="1" noTextEdit="1"/>
              </p:cNvSpPr>
              <p:nvPr/>
            </p:nvSpPr>
            <p:spPr>
              <a:xfrm>
                <a:off x="695400" y="4005064"/>
                <a:ext cx="7128792" cy="949362"/>
              </a:xfrm>
              <a:prstGeom prst="rect">
                <a:avLst/>
              </a:prstGeom>
              <a:blipFill>
                <a:blip r:embed="rId6"/>
                <a:stretch>
                  <a:fillRect l="-1068"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C7C46A0-F6BF-8B4B-99A1-2CA45D656F70}"/>
                  </a:ext>
                </a:extLst>
              </p:cNvPr>
              <p:cNvSpPr txBox="1"/>
              <p:nvPr/>
            </p:nvSpPr>
            <p:spPr>
              <a:xfrm>
                <a:off x="695400" y="5157192"/>
                <a:ext cx="6452707" cy="926023"/>
              </a:xfrm>
              <a:prstGeom prst="rect">
                <a:avLst/>
              </a:prstGeom>
              <a:noFill/>
            </p:spPr>
            <p:txBody>
              <a:bodyPr wrap="square" lIns="0" tIns="0" rIns="0" bIns="0" rtlCol="0">
                <a:spAutoFit/>
              </a:bodyPr>
              <a:lstStyle/>
              <a:p>
                <a14:m>
                  <m:oMath xmlns:m="http://schemas.openxmlformats.org/officeDocument/2006/math">
                    <m:sSub>
                      <m:sSubPr>
                        <m:ctrlPr>
                          <a:rPr kumimoji="1" lang="en-US" altLang="zh-CN" sz="1800" b="0" i="1" smtClean="0">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𝑀</m:t>
                        </m:r>
                      </m:e>
                      <m:sub>
                        <m:r>
                          <a:rPr kumimoji="1" lang="en-US" altLang="zh-CN" sz="1800" b="0" i="1">
                            <a:solidFill>
                              <a:srgbClr val="FF0000"/>
                            </a:solidFill>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𝑀</m:t>
                        </m:r>
                      </m:e>
                      <m:sub>
                        <m:r>
                          <a:rPr kumimoji="1" lang="en-US" altLang="zh-CN" sz="1800" b="0" i="1">
                            <a:latin typeface="Cambria Math" panose="02040503050406030204" pitchFamily="18" charset="0"/>
                          </a:rPr>
                          <m:t>2</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𝑀</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𝐴</m:t>
                    </m:r>
                    <m:r>
                      <a:rPr kumimoji="1" lang="en-US" altLang="zh-CN" sz="1800" b="0">
                        <a:latin typeface="Cambria Math" panose="02040503050406030204" pitchFamily="18" charset="0"/>
                      </a:rPr>
                      <m:t>=</m:t>
                    </m:r>
                    <m:f>
                      <m:fPr>
                        <m:ctrlPr>
                          <a:rPr kumimoji="1" lang="en-US" altLang="zh-CN" sz="1800" b="0" i="1" smtClean="0">
                            <a:solidFill>
                              <a:srgbClr val="FF0000"/>
                            </a:solidFill>
                            <a:latin typeface="Cambria Math" panose="02040503050406030204" pitchFamily="18" charset="0"/>
                          </a:rPr>
                        </m:ctrlPr>
                      </m:fPr>
                      <m:num>
                        <m:r>
                          <a:rPr kumimoji="1" lang="en-US" altLang="zh-CN" sz="1800" b="0" i="1">
                            <a:solidFill>
                              <a:srgbClr val="FF0000"/>
                            </a:solidFill>
                            <a:latin typeface="Cambria Math" panose="02040503050406030204" pitchFamily="18" charset="0"/>
                          </a:rPr>
                          <m:t>1</m:t>
                        </m:r>
                      </m:num>
                      <m:den>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33</m:t>
                            </m:r>
                          </m:sub>
                          <m:sup>
                            <m:r>
                              <a:rPr kumimoji="1" lang="en-US" altLang="zh-CN" sz="1800" b="0" i="1">
                                <a:solidFill>
                                  <a:srgbClr val="FF0000"/>
                                </a:solidFill>
                                <a:latin typeface="Cambria Math" panose="02040503050406030204" pitchFamily="18" charset="0"/>
                              </a:rPr>
                              <m:t>2</m:t>
                            </m:r>
                          </m:sup>
                        </m:sSubSup>
                      </m:den>
                    </m:f>
                    <m:d>
                      <m:dPr>
                        <m:begChr m:val="["/>
                        <m:endChr m:val="]"/>
                        <m:ctrlPr>
                          <a:rPr kumimoji="1" lang="en-US" altLang="zh-CN" sz="1800" b="0" i="1">
                            <a:solidFill>
                              <a:srgbClr val="FF0000"/>
                            </a:solidFill>
                            <a:latin typeface="Cambria Math" panose="02040503050406030204" pitchFamily="18" charset="0"/>
                          </a:rPr>
                        </m:ctrlPr>
                      </m:dPr>
                      <m:e>
                        <m:m>
                          <m:mPr>
                            <m:mcs>
                              <m:mc>
                                <m:mcPr>
                                  <m:count m:val="3"/>
                                  <m:mcJc m:val="center"/>
                                </m:mcPr>
                              </m:mc>
                            </m:mcs>
                            <m:ctrlPr>
                              <a:rPr kumimoji="1" lang="en-US" altLang="zh-CN" sz="1800" b="0" i="1">
                                <a:solidFill>
                                  <a:srgbClr val="FF0000"/>
                                </a:solidFill>
                                <a:latin typeface="Cambria Math" panose="02040503050406030204" pitchFamily="18" charset="0"/>
                              </a:rPr>
                            </m:ctrlPr>
                          </m:mPr>
                          <m:mr>
                            <m:e>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33</m:t>
                                  </m:r>
                                </m:sub>
                                <m:sup>
                                  <m:r>
                                    <a:rPr kumimoji="1" lang="en-US" altLang="zh-CN" sz="1800" b="0" i="1">
                                      <a:solidFill>
                                        <a:srgbClr val="FF0000"/>
                                      </a:solidFill>
                                      <a:latin typeface="Cambria Math" panose="02040503050406030204" pitchFamily="18" charset="0"/>
                                    </a:rPr>
                                    <m:t>2</m:t>
                                  </m:r>
                                </m:sup>
                              </m:sSubSup>
                            </m:e>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0</m:t>
                              </m:r>
                            </m:e>
                          </m:mr>
                          <m:mr>
                            <m:e>
                              <m:r>
                                <a:rPr kumimoji="1" lang="en-US" altLang="zh-CN" sz="1800" b="0" i="1">
                                  <a:solidFill>
                                    <a:srgbClr val="FF0000"/>
                                  </a:solidFill>
                                  <a:latin typeface="Cambria Math" panose="02040503050406030204" pitchFamily="18" charset="0"/>
                                </a:rPr>
                                <m:t>0</m:t>
                              </m:r>
                            </m:e>
                            <m:e>
                              <m:sSubSup>
                                <m:sSubSupPr>
                                  <m:ctrlPr>
                                    <a:rPr kumimoji="1" lang="en-US" altLang="zh-CN" sz="1800" b="0" i="1">
                                      <a:solidFill>
                                        <a:srgbClr val="FF0000"/>
                                      </a:solidFill>
                                      <a:latin typeface="Cambria Math" panose="02040503050406030204" pitchFamily="18" charset="0"/>
                                    </a:rPr>
                                  </m:ctrlPr>
                                </m:sSubSupPr>
                                <m:e>
                                  <m:r>
                                    <a:rPr kumimoji="1" lang="en-US" altLang="zh-CN" sz="1800" b="0" i="1">
                                      <a:solidFill>
                                        <a:srgbClr val="FF0000"/>
                                      </a:solidFill>
                                      <a:latin typeface="Cambria Math" panose="02040503050406030204" pitchFamily="18" charset="0"/>
                                    </a:rPr>
                                    <m:t>𝑎</m:t>
                                  </m:r>
                                </m:e>
                                <m:sub>
                                  <m:r>
                                    <a:rPr kumimoji="1" lang="en-US" altLang="zh-CN" sz="1800" b="0" i="1">
                                      <a:solidFill>
                                        <a:srgbClr val="FF0000"/>
                                      </a:solidFill>
                                      <a:latin typeface="Cambria Math" panose="02040503050406030204" pitchFamily="18" charset="0"/>
                                    </a:rPr>
                                    <m:t>33</m:t>
                                  </m:r>
                                </m:sub>
                                <m:sup>
                                  <m:r>
                                    <a:rPr kumimoji="1" lang="en-US" altLang="zh-CN" sz="1800" b="0" i="1">
                                      <a:solidFill>
                                        <a:srgbClr val="FF0000"/>
                                      </a:solidFill>
                                      <a:latin typeface="Cambria Math" panose="02040503050406030204" pitchFamily="18" charset="0"/>
                                    </a:rPr>
                                    <m:t>2</m:t>
                                  </m:r>
                                </m:sup>
                              </m:sSubSup>
                            </m:e>
                            <m:e>
                              <m:r>
                                <a:rPr kumimoji="1" lang="en-US" altLang="zh-CN" sz="1800" b="0" i="1">
                                  <a:solidFill>
                                    <a:srgbClr val="FF0000"/>
                                  </a:solidFill>
                                  <a:latin typeface="Cambria Math" panose="02040503050406030204" pitchFamily="18" charset="0"/>
                                </a:rPr>
                                <m:t>0</m:t>
                              </m:r>
                            </m:e>
                          </m:mr>
                          <m:mr>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0</m:t>
                              </m:r>
                            </m:e>
                            <m:e>
                              <m:r>
                                <a:rPr kumimoji="1" lang="en-US" altLang="zh-CN" sz="1800" b="0" i="1">
                                  <a:solidFill>
                                    <a:srgbClr val="FF0000"/>
                                  </a:solidFill>
                                  <a:latin typeface="Cambria Math" panose="02040503050406030204" pitchFamily="18" charset="0"/>
                                </a:rPr>
                                <m:t>1</m:t>
                              </m:r>
                            </m:e>
                          </m:mr>
                        </m:m>
                        <m:r>
                          <a:rPr kumimoji="1" lang="zh-CN" altLang="en-US" sz="1800" b="0" i="1">
                            <a:solidFill>
                              <a:srgbClr val="FF0000"/>
                            </a:solidFill>
                            <a:latin typeface="Cambria Math" panose="02040503050406030204" pitchFamily="18" charset="0"/>
                          </a:rPr>
                          <m:t> </m:t>
                        </m:r>
                      </m:e>
                    </m:d>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up>
                                  <m:r>
                                    <a:rPr kumimoji="1" lang="en-US" altLang="zh-CN" sz="1800" b="0" i="1">
                                      <a:latin typeface="Cambria Math" panose="02040503050406030204" pitchFamily="18" charset="0"/>
                                    </a:rPr>
                                    <m:t>2</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up>
                                  <m:r>
                                    <a:rPr kumimoji="1" lang="en-US" altLang="zh-CN" sz="1800" b="0" i="1">
                                      <a:latin typeface="Cambria Math" panose="02040503050406030204" pitchFamily="18" charset="0"/>
                                    </a:rPr>
                                    <m:t>2</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up>
                                  <m:r>
                                    <a:rPr kumimoji="1" lang="en-US" altLang="zh-CN" sz="1800" b="0" i="1">
                                      <a:latin typeface="Cambria Math" panose="02040503050406030204" pitchFamily="18" charset="0"/>
                                    </a:rPr>
                                    <m:t>2</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0</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33</m:t>
                                  </m:r>
                                </m:sub>
                                <m:sup>
                                  <m:r>
                                    <a:rPr kumimoji="1" lang="en-US" altLang="zh-CN" sz="1800" b="0" i="1">
                                      <a:latin typeface="Cambria Math" panose="02040503050406030204" pitchFamily="18" charset="0"/>
                                    </a:rPr>
                                    <m:t>2</m:t>
                                  </m:r>
                                </m:sup>
                              </m:sSubSup>
                            </m:e>
                          </m:mr>
                        </m:m>
                        <m:r>
                          <a:rPr kumimoji="1" lang="zh-CN" altLang="en-US" sz="1800" b="0" i="1">
                            <a:latin typeface="Cambria Math" panose="02040503050406030204" pitchFamily="18" charset="0"/>
                          </a:rPr>
                          <m:t> </m:t>
                        </m:r>
                      </m:e>
                    </m:d>
                  </m:oMath>
                </a14:m>
                <a:r>
                  <a:rPr kumimoji="1" lang="en-US" altLang="zh-CN" sz="1800" b="0" dirty="0"/>
                  <a:t>= </a:t>
                </a:r>
                <a14:m>
                  <m:oMath xmlns:m="http://schemas.openxmlformats.org/officeDocument/2006/math">
                    <m:d>
                      <m:dPr>
                        <m:begChr m:val="["/>
                        <m:endChr m:val="]"/>
                        <m:ctrlPr>
                          <a:rPr kumimoji="1" lang="en-US" altLang="zh-CN"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up>
                                  <m:r>
                                    <a:rPr kumimoji="1" lang="en-US" altLang="zh-CN" sz="1800" b="0" i="1">
                                      <a:latin typeface="Cambria Math" panose="02040503050406030204" pitchFamily="18" charset="0"/>
                                    </a:rPr>
                                    <m:t>3</m:t>
                                  </m:r>
                                </m:sup>
                              </m:sSubSup>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13</m:t>
                                  </m:r>
                                </m:sub>
                                <m:sup>
                                  <m:r>
                                    <a:rPr kumimoji="1" lang="en-US" altLang="zh-CN" sz="1800" b="0" i="1">
                                      <a:latin typeface="Cambria Math" panose="02040503050406030204" pitchFamily="18" charset="0"/>
                                    </a:rPr>
                                    <m:t>3</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e>
                              <m:sSubSup>
                                <m:sSubSupPr>
                                  <m:ctrlPr>
                                    <a:rPr kumimoji="1" lang="en-US" altLang="zh-CN" sz="1800" b="0" i="1">
                                      <a:latin typeface="Cambria Math" panose="02040503050406030204" pitchFamily="18" charset="0"/>
                                    </a:rPr>
                                  </m:ctrlPr>
                                </m:sSubSup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23</m:t>
                                  </m:r>
                                </m:sub>
                                <m:sup>
                                  <m:r>
                                    <a:rPr kumimoji="1" lang="en-US" altLang="zh-CN" sz="1800" b="0" i="1">
                                      <a:latin typeface="Cambria Math" panose="02040503050406030204" pitchFamily="18" charset="0"/>
                                    </a:rPr>
                                    <m:t>3</m:t>
                                  </m:r>
                                </m:sup>
                              </m:sSubSup>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mr>
                        </m:m>
                        <m:r>
                          <a:rPr kumimoji="1" lang="zh-CN" altLang="en-US" sz="1800" b="0" i="1">
                            <a:latin typeface="Cambria Math" panose="02040503050406030204" pitchFamily="18" charset="0"/>
                          </a:rPr>
                          <m:t> </m:t>
                        </m:r>
                      </m:e>
                    </m:d>
                  </m:oMath>
                </a14:m>
                <a:endParaRPr kumimoji="1" lang="zh-CN" altLang="en-US" sz="1800" b="0" dirty="0"/>
              </a:p>
            </p:txBody>
          </p:sp>
        </mc:Choice>
        <mc:Fallback xmlns="">
          <p:sp>
            <p:nvSpPr>
              <p:cNvPr id="26" name="文本框 25">
                <a:extLst>
                  <a:ext uri="{FF2B5EF4-FFF2-40B4-BE49-F238E27FC236}">
                    <a16:creationId xmlns:a16="http://schemas.microsoft.com/office/drawing/2014/main" id="{AC7C46A0-F6BF-8B4B-99A1-2CA45D656F70}"/>
                  </a:ext>
                </a:extLst>
              </p:cNvPr>
              <p:cNvSpPr txBox="1">
                <a:spLocks noRot="1" noChangeAspect="1" noMove="1" noResize="1" noEditPoints="1" noAdjustHandles="1" noChangeArrowheads="1" noChangeShapeType="1" noTextEdit="1"/>
              </p:cNvSpPr>
              <p:nvPr/>
            </p:nvSpPr>
            <p:spPr>
              <a:xfrm>
                <a:off x="695400" y="5157192"/>
                <a:ext cx="6452707" cy="926023"/>
              </a:xfrm>
              <a:prstGeom prst="rect">
                <a:avLst/>
              </a:prstGeom>
              <a:blipFill>
                <a:blip r:embed="rId7"/>
                <a:stretch>
                  <a:fillRect l="-1176" b="-6757"/>
                </a:stretch>
              </a:blipFill>
            </p:spPr>
            <p:txBody>
              <a:bodyPr/>
              <a:lstStyle/>
              <a:p>
                <a:r>
                  <a:rPr lang="zh-CN" altLang="en-US">
                    <a:noFill/>
                  </a:rPr>
                  <a:t> </a:t>
                </a:r>
              </a:p>
            </p:txBody>
          </p:sp>
        </mc:Fallback>
      </mc:AlternateContent>
      <p:sp>
        <p:nvSpPr>
          <p:cNvPr id="6" name="Text Box 2">
            <a:extLst>
              <a:ext uri="{FF2B5EF4-FFF2-40B4-BE49-F238E27FC236}">
                <a16:creationId xmlns:a16="http://schemas.microsoft.com/office/drawing/2014/main" id="{3D9DCB27-D0E6-1EC3-0224-93EB5AA29995}"/>
              </a:ext>
            </a:extLst>
          </p:cNvPr>
          <p:cNvSpPr txBox="1">
            <a:spLocks noChangeArrowheads="1"/>
          </p:cNvSpPr>
          <p:nvPr/>
        </p:nvSpPr>
        <p:spPr bwMode="auto">
          <a:xfrm>
            <a:off x="352902" y="433730"/>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a:t>
            </a:r>
            <a:r>
              <a:rPr lang="en" altLang="zh-CN" dirty="0"/>
              <a:t>LU</a:t>
            </a:r>
            <a:r>
              <a:rPr lang="zh-CN" altLang="en-US" dirty="0"/>
              <a:t>分解法</a:t>
            </a:r>
          </a:p>
        </p:txBody>
      </p:sp>
    </p:spTree>
    <p:extLst>
      <p:ext uri="{BB962C8B-B14F-4D97-AF65-F5344CB8AC3E}">
        <p14:creationId xmlns:p14="http://schemas.microsoft.com/office/powerpoint/2010/main" val="266286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9CE4200-A57F-4345-8EA5-6D0F512779B6}"/>
                  </a:ext>
                </a:extLst>
              </p:cNvPr>
              <p:cNvSpPr/>
              <p:nvPr/>
            </p:nvSpPr>
            <p:spPr>
              <a:xfrm>
                <a:off x="1301957" y="1294362"/>
                <a:ext cx="5328592" cy="15881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𝑀</m:t>
                          </m:r>
                        </m:e>
                        <m:sub>
                          <m:r>
                            <a:rPr kumimoji="1" lang="en-US" altLang="zh-CN" sz="1600" b="0" i="1">
                              <a:latin typeface="Cambria Math" panose="02040503050406030204" pitchFamily="18" charset="0"/>
                            </a:rPr>
                            <m:t>𝑘</m:t>
                          </m:r>
                        </m:sub>
                      </m:sSub>
                      <m:r>
                        <a:rPr kumimoji="1" lang="en-US" altLang="zh-CN" sz="1600" b="0">
                          <a:latin typeface="Cambria Math" panose="02040503050406030204" pitchFamily="18" charset="0"/>
                        </a:rPr>
                        <m:t>=</m:t>
                      </m:r>
                      <m:f>
                        <m:fPr>
                          <m:ctrlPr>
                            <a:rPr kumimoji="1" lang="en-US" altLang="zh-CN" sz="1600" b="0" i="1">
                              <a:latin typeface="Cambria Math" panose="02040503050406030204" pitchFamily="18" charset="0"/>
                            </a:rPr>
                          </m:ctrlPr>
                        </m:fPr>
                        <m:num>
                          <m:r>
                            <a:rPr kumimoji="1" lang="en-US" altLang="zh-CN" sz="1600" b="0" i="1">
                              <a:latin typeface="Cambria Math" panose="02040503050406030204" pitchFamily="18" charset="0"/>
                            </a:rPr>
                            <m:t>1</m:t>
                          </m:r>
                        </m:num>
                        <m:den>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den>
                      </m:f>
                      <m:d>
                        <m:dPr>
                          <m:begChr m:val="["/>
                          <m:endChr m:val="]"/>
                          <m:ctrlPr>
                            <a:rPr kumimoji="1" lang="en-US" altLang="zh-CN" sz="1600" b="0" i="1">
                              <a:latin typeface="Cambria Math" panose="02040503050406030204" pitchFamily="18" charset="0"/>
                            </a:rPr>
                          </m:ctrlPr>
                        </m:dPr>
                        <m:e>
                          <m:m>
                            <m:mPr>
                              <m:mcs>
                                <m:mc>
                                  <m:mcPr>
                                    <m:count m:val="6"/>
                                    <m:mcJc m:val="center"/>
                                  </m:mcPr>
                                </m:mc>
                              </m:mcs>
                              <m:ctrlPr>
                                <a:rPr kumimoji="1" lang="en-US" altLang="zh-CN" sz="1600" b="0" i="1">
                                  <a:latin typeface="Cambria Math" panose="02040503050406030204" pitchFamily="18" charset="0"/>
                                </a:rPr>
                              </m:ctrlPr>
                            </m:mPr>
                            <m:mr>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mr>
                            <m:mr>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1</m:t>
                                </m:r>
                              </m:e>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r>
                                      <a:rPr kumimoji="1" lang="en-US" altLang="zh-CN" sz="1600" b="0" i="1">
                                        <a:latin typeface="Cambria Math" panose="02040503050406030204" pitchFamily="18" charset="0"/>
                                      </a:rPr>
                                      <m:t>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mr>
                            <m:mr>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m:t>
                                    </m:r>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+2</m:t>
                                    </m:r>
                                    <m:r>
                                      <a:rPr kumimoji="1" lang="en-US" altLang="zh-CN" sz="1600" b="0" i="1">
                                        <a:latin typeface="Cambria Math" panose="02040503050406030204" pitchFamily="18" charset="0"/>
                                      </a:rPr>
                                      <m:t>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rPr>
                                  <m:t>0</m:t>
                                </m:r>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ea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mr>
                          </m:m>
                        </m:e>
                      </m:d>
                    </m:oMath>
                  </m:oMathPara>
                </a14:m>
                <a:endParaRPr lang="zh-CN" altLang="en-US" sz="1600" dirty="0"/>
              </a:p>
            </p:txBody>
          </p:sp>
        </mc:Choice>
        <mc:Fallback xmlns="">
          <p:sp>
            <p:nvSpPr>
              <p:cNvPr id="2" name="矩形 1">
                <a:extLst>
                  <a:ext uri="{FF2B5EF4-FFF2-40B4-BE49-F238E27FC236}">
                    <a16:creationId xmlns:a16="http://schemas.microsoft.com/office/drawing/2014/main" id="{A9CE4200-A57F-4345-8EA5-6D0F512779B6}"/>
                  </a:ext>
                </a:extLst>
              </p:cNvPr>
              <p:cNvSpPr>
                <a:spLocks noRot="1" noChangeAspect="1" noMove="1" noResize="1" noEditPoints="1" noAdjustHandles="1" noChangeArrowheads="1" noChangeShapeType="1" noTextEdit="1"/>
              </p:cNvSpPr>
              <p:nvPr/>
            </p:nvSpPr>
            <p:spPr>
              <a:xfrm>
                <a:off x="1301957" y="1294362"/>
                <a:ext cx="5328592" cy="1588192"/>
              </a:xfrm>
              <a:prstGeom prst="rect">
                <a:avLst/>
              </a:prstGeom>
              <a:blipFill>
                <a:blip r:embed="rId2"/>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76B7E34C-D717-4E43-B02C-4B6229070E62}"/>
              </a:ext>
            </a:extLst>
          </p:cNvPr>
          <p:cNvSpPr txBox="1"/>
          <p:nvPr/>
        </p:nvSpPr>
        <p:spPr>
          <a:xfrm>
            <a:off x="306332" y="1294362"/>
            <a:ext cx="1991251" cy="400110"/>
          </a:xfrm>
          <a:prstGeom prst="rect">
            <a:avLst/>
          </a:prstGeom>
          <a:noFill/>
        </p:spPr>
        <p:txBody>
          <a:bodyPr wrap="none" rtlCol="0">
            <a:spAutoFit/>
          </a:bodyPr>
          <a:lstStyle/>
          <a:p>
            <a:r>
              <a:rPr kumimoji="1" lang="zh-CN" altLang="en-US" sz="2000" dirty="0"/>
              <a:t>高斯变换矩阵：</a:t>
            </a:r>
          </a:p>
        </p:txBody>
      </p:sp>
      <p:sp>
        <p:nvSpPr>
          <p:cNvPr id="4" name="文本框 3">
            <a:extLst>
              <a:ext uri="{FF2B5EF4-FFF2-40B4-BE49-F238E27FC236}">
                <a16:creationId xmlns:a16="http://schemas.microsoft.com/office/drawing/2014/main" id="{5FD4F8BD-B28F-4749-BD38-0FF9BEA485D5}"/>
              </a:ext>
            </a:extLst>
          </p:cNvPr>
          <p:cNvSpPr txBox="1"/>
          <p:nvPr/>
        </p:nvSpPr>
        <p:spPr>
          <a:xfrm>
            <a:off x="6598201" y="1813909"/>
            <a:ext cx="1217000" cy="400110"/>
          </a:xfrm>
          <a:prstGeom prst="rect">
            <a:avLst/>
          </a:prstGeom>
          <a:noFill/>
        </p:spPr>
        <p:txBody>
          <a:bodyPr wrap="none" rtlCol="0">
            <a:spAutoFit/>
          </a:bodyPr>
          <a:lstStyle/>
          <a:p>
            <a:r>
              <a:rPr kumimoji="1" lang="zh-CN" altLang="en-US" sz="2000" dirty="0"/>
              <a:t>逆矩阵：</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A4488B9-7209-834E-92DA-72C811A5389A}"/>
                  </a:ext>
                </a:extLst>
              </p:cNvPr>
              <p:cNvSpPr/>
              <p:nvPr/>
            </p:nvSpPr>
            <p:spPr>
              <a:xfrm>
                <a:off x="7626174" y="1213905"/>
                <a:ext cx="3486662" cy="1600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𝑀</m:t>
                          </m:r>
                        </m:e>
                        <m:sub>
                          <m:r>
                            <a:rPr kumimoji="1" lang="en-US" altLang="zh-CN" sz="1600" b="0" i="1">
                              <a:latin typeface="Cambria Math" panose="02040503050406030204" pitchFamily="18" charset="0"/>
                            </a:rPr>
                            <m:t>𝑘</m:t>
                          </m:r>
                        </m:sub>
                        <m:sup>
                          <m:r>
                            <a:rPr kumimoji="1" lang="en-US" altLang="zh-CN" sz="1600" b="0" i="1">
                              <a:latin typeface="Cambria Math" panose="02040503050406030204" pitchFamily="18" charset="0"/>
                            </a:rPr>
                            <m:t>−1</m:t>
                          </m:r>
                        </m:sup>
                      </m:sSubSup>
                      <m:r>
                        <a:rPr kumimoji="1" lang="en-US" altLang="zh-CN" sz="1600" b="0">
                          <a:latin typeface="Cambria Math" panose="02040503050406030204" pitchFamily="18" charset="0"/>
                        </a:rPr>
                        <m:t>=</m:t>
                      </m:r>
                      <m:d>
                        <m:dPr>
                          <m:begChr m:val="["/>
                          <m:endChr m:val="]"/>
                          <m:ctrlPr>
                            <a:rPr kumimoji="1" lang="en-US" altLang="zh-CN" sz="1600" b="0" i="1">
                              <a:latin typeface="Cambria Math" panose="02040503050406030204" pitchFamily="18" charset="0"/>
                            </a:rPr>
                          </m:ctrlPr>
                        </m:dPr>
                        <m:e>
                          <m:m>
                            <m:mPr>
                              <m:mcs>
                                <m:mc>
                                  <m:mcPr>
                                    <m:count m:val="6"/>
                                    <m:mcJc m:val="center"/>
                                  </m:mcPr>
                                </m:mc>
                              </m:mcs>
                              <m:ctrlPr>
                                <a:rPr kumimoji="1" lang="en-US" altLang="zh-CN" sz="1600" b="0" i="1">
                                  <a:latin typeface="Cambria Math" panose="02040503050406030204" pitchFamily="18" charset="0"/>
                                </a:rPr>
                              </m:ctrlPr>
                            </m:mPr>
                            <m:mr>
                              <m:e>
                                <m:r>
                                  <a:rPr kumimoji="1" lang="en-US" altLang="zh-CN" sz="1600" b="0" i="1">
                                    <a:latin typeface="Cambria Math" panose="02040503050406030204" pitchFamily="18" charset="0"/>
                                  </a:rPr>
                                  <m:t>1</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mr>
                            <m:mr>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r>
                                      <a:rPr kumimoji="1" lang="en-US" altLang="zh-CN" sz="1600" b="0" i="1">
                                        <a:latin typeface="Cambria Math" panose="02040503050406030204" pitchFamily="18" charset="0"/>
                                      </a:rPr>
                                      <m:t>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rPr>
                                  <m:t>1</m:t>
                                </m:r>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mr>
                            <m:mr>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sSubSup>
                                  <m:sSubSupPr>
                                    <m:ctrlPr>
                                      <a:rPr kumimoji="1" lang="en-US" altLang="zh-CN" sz="1600" b="0" i="1">
                                        <a:latin typeface="Cambria Math" panose="02040503050406030204" pitchFamily="18" charset="0"/>
                                      </a:rPr>
                                    </m:ctrlPr>
                                  </m:sSubSupPr>
                                  <m:e>
                                    <m:r>
                                      <a:rPr kumimoji="1" lang="en-US" altLang="zh-CN" sz="1600" b="0" i="1">
                                        <a:latin typeface="Cambria Math" panose="02040503050406030204" pitchFamily="18" charset="0"/>
                                      </a:rPr>
                                      <m:t>𝑎</m:t>
                                    </m:r>
                                  </m:e>
                                  <m:sub>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+2</m:t>
                                    </m:r>
                                    <m:r>
                                      <a:rPr kumimoji="1" lang="en-US" altLang="zh-CN" sz="1600" b="0" i="1">
                                        <a:latin typeface="Cambria Math" panose="02040503050406030204" pitchFamily="18" charset="0"/>
                                      </a:rPr>
                                      <m:t>𝑘</m:t>
                                    </m:r>
                                  </m:sub>
                                  <m:sup>
                                    <m:r>
                                      <a:rPr kumimoji="1" lang="en-US" altLang="zh-CN" sz="1600" b="0" i="1">
                                        <a:latin typeface="Cambria Math" panose="02040503050406030204" pitchFamily="18" charset="0"/>
                                      </a:rPr>
                                      <m:t>𝑘</m:t>
                                    </m:r>
                                    <m:r>
                                      <a:rPr kumimoji="1" lang="en-US" altLang="zh-CN" sz="1600" b="0" i="1">
                                        <a:latin typeface="Cambria Math" panose="02040503050406030204" pitchFamily="18" charset="0"/>
                                      </a:rPr>
                                      <m:t>−1</m:t>
                                    </m:r>
                                  </m:sup>
                                </m:sSubSup>
                              </m:e>
                              <m:e>
                                <m:r>
                                  <a:rPr kumimoji="1" lang="en-US" altLang="zh-CN" sz="1600" b="0" i="1">
                                    <a:latin typeface="Cambria Math" panose="02040503050406030204" pitchFamily="18" charset="0"/>
                                  </a:rPr>
                                  <m:t>0</m:t>
                                </m:r>
                              </m:e>
                              <m:e>
                                <m:r>
                                  <a:rPr kumimoji="1" lang="en-US" altLang="zh-CN" sz="1600" b="0" i="1">
                                    <a:latin typeface="Cambria Math" panose="02040503050406030204" pitchFamily="18" charset="0"/>
                                  </a:rPr>
                                  <m:t>1</m:t>
                                </m:r>
                              </m:e>
                              <m:e>
                                <m:r>
                                  <a:rPr kumimoji="1" lang="en-US" altLang="zh-CN" sz="1600" b="0" i="1">
                                    <a:latin typeface="Cambria Math" panose="02040503050406030204" pitchFamily="18" charset="0"/>
                                    <a:ea typeface="Cambria Math" panose="02040503050406030204" pitchFamily="18" charset="0"/>
                                  </a:rPr>
                                  <m:t>0</m:t>
                                </m:r>
                              </m:e>
                            </m:mr>
                            <m:mr>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m:t>
                                </m:r>
                              </m:e>
                              <m:e>
                                <m:r>
                                  <a:rPr kumimoji="1" lang="en-US" altLang="zh-CN" sz="1600" b="0" i="1">
                                    <a:latin typeface="Cambria Math" panose="02040503050406030204" pitchFamily="18" charset="0"/>
                                    <a:ea typeface="Cambria Math" panose="02040503050406030204" pitchFamily="18" charset="0"/>
                                  </a:rPr>
                                  <m:t>0</m:t>
                                </m:r>
                              </m:e>
                              <m:e>
                                <m:r>
                                  <a:rPr kumimoji="1" lang="en-US" altLang="zh-CN" sz="1600" b="0" i="1">
                                    <a:latin typeface="Cambria Math" panose="02040503050406030204" pitchFamily="18" charset="0"/>
                                    <a:ea typeface="Cambria Math" panose="02040503050406030204" pitchFamily="18" charset="0"/>
                                  </a:rPr>
                                  <m:t>⋯</m:t>
                                </m:r>
                              </m:e>
                            </m:mr>
                          </m:m>
                        </m:e>
                      </m:d>
                    </m:oMath>
                  </m:oMathPara>
                </a14:m>
                <a:endParaRPr lang="zh-CN" altLang="en-US" sz="1600" dirty="0"/>
              </a:p>
            </p:txBody>
          </p:sp>
        </mc:Choice>
        <mc:Fallback xmlns="">
          <p:sp>
            <p:nvSpPr>
              <p:cNvPr id="5" name="矩形 4">
                <a:extLst>
                  <a:ext uri="{FF2B5EF4-FFF2-40B4-BE49-F238E27FC236}">
                    <a16:creationId xmlns:a16="http://schemas.microsoft.com/office/drawing/2014/main" id="{1A4488B9-7209-834E-92DA-72C811A5389A}"/>
                  </a:ext>
                </a:extLst>
              </p:cNvPr>
              <p:cNvSpPr>
                <a:spLocks noRot="1" noChangeAspect="1" noMove="1" noResize="1" noEditPoints="1" noAdjustHandles="1" noChangeArrowheads="1" noChangeShapeType="1" noTextEdit="1"/>
              </p:cNvSpPr>
              <p:nvPr/>
            </p:nvSpPr>
            <p:spPr>
              <a:xfrm>
                <a:off x="7626174" y="1213905"/>
                <a:ext cx="3486662" cy="1600118"/>
              </a:xfrm>
              <a:prstGeom prst="rect">
                <a:avLst/>
              </a:prstGeom>
              <a:blipFill>
                <a:blip r:embed="rId3"/>
                <a:stretch>
                  <a:fillRect b="-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7CAC9E3-903E-8743-8B3B-CE2C4AEC9D04}"/>
                  </a:ext>
                </a:extLst>
              </p:cNvPr>
              <p:cNvSpPr/>
              <p:nvPr/>
            </p:nvSpPr>
            <p:spPr>
              <a:xfrm>
                <a:off x="2352659" y="3245762"/>
                <a:ext cx="4881593" cy="461665"/>
              </a:xfrm>
              <a:prstGeom prst="rect">
                <a:avLst/>
              </a:prstGeom>
            </p:spPr>
            <p:txBody>
              <a:bodyPr wrap="none">
                <a:spAutoFit/>
              </a:bodyPr>
              <a:lstStyle/>
              <a:p>
                <a14:m>
                  <m:oMath xmlns:m="http://schemas.openxmlformats.org/officeDocument/2006/math">
                    <m:sSub>
                      <m:sSubPr>
                        <m:ctrlPr>
                          <a:rPr kumimoji="1" lang="en-US" altLang="zh-CN" sz="2400" b="0" i="1" smtClean="0">
                            <a:latin typeface="Cambria Math" panose="02040503050406030204" pitchFamily="18" charset="0"/>
                          </a:rPr>
                        </m:ctrlPr>
                      </m:sSubPr>
                      <m:e>
                        <m:sSub>
                          <m:sSubPr>
                            <m:ctrlPr>
                              <a:rPr kumimoji="1" lang="en-US" altLang="zh-CN" sz="2400" b="0" i="1">
                                <a:latin typeface="Cambria Math" panose="02040503050406030204" pitchFamily="18" charset="0"/>
                              </a:rPr>
                            </m:ctrlPr>
                          </m:sSubPr>
                          <m:e>
                            <m:sSub>
                              <m:sSubPr>
                                <m:ctrlPr>
                                  <a:rPr kumimoji="1" lang="en-US" altLang="zh-CN" sz="2400" b="0" i="1">
                                    <a:latin typeface="Cambria Math" panose="02040503050406030204" pitchFamily="18" charset="0"/>
                                  </a:rPr>
                                </m:ctrlPr>
                              </m:sSubPr>
                              <m:e>
                                <m:r>
                                  <m:rPr>
                                    <m:sty m:val="p"/>
                                  </m:rPr>
                                  <a:rPr kumimoji="1" lang="en-US" altLang="zh-CN" sz="2400" b="0" i="1">
                                    <a:latin typeface="Cambria Math" panose="02040503050406030204" pitchFamily="18" charset="0"/>
                                  </a:rPr>
                                  <m:t>M</m:t>
                                </m:r>
                              </m:e>
                              <m:sub>
                                <m:r>
                                  <a:rPr kumimoji="1" lang="en-US" altLang="zh-CN" sz="2400" b="0" i="1" smtClean="0">
                                    <a:latin typeface="Cambria Math" panose="02040503050406030204" pitchFamily="18" charset="0"/>
                                  </a:rPr>
                                  <m:t>𝑛</m:t>
                                </m:r>
                              </m:sub>
                            </m:sSub>
                            <m:r>
                              <a:rPr kumimoji="1" lang="en-US" altLang="zh-CN" sz="2400" b="0" i="1" smtClean="0">
                                <a:latin typeface="Cambria Math" panose="02040503050406030204" pitchFamily="18" charset="0"/>
                              </a:rPr>
                              <m:t>…</m:t>
                            </m:r>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3</m:t>
                            </m:r>
                          </m:sub>
                        </m:sSub>
                        <m:sSub>
                          <m:sSubPr>
                            <m:ctrlPr>
                              <a:rPr kumimoji="1" lang="en-US" altLang="zh-CN" sz="2400" b="0" i="1">
                                <a:latin typeface="Cambria Math" panose="02040503050406030204" pitchFamily="18" charset="0"/>
                              </a:rPr>
                            </m:ctrlPr>
                          </m:sSubPr>
                          <m:e>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2</m:t>
                            </m:r>
                          </m:sub>
                        </m:sSub>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1</m:t>
                        </m:r>
                      </m:sub>
                    </m:sSub>
                    <m:r>
                      <a:rPr kumimoji="1" lang="en-US" altLang="zh-CN" sz="2400" b="0" i="1">
                        <a:latin typeface="Cambria Math" panose="02040503050406030204" pitchFamily="18" charset="0"/>
                      </a:rPr>
                      <m:t>𝐴𝑥</m:t>
                    </m:r>
                  </m:oMath>
                </a14:m>
                <a:r>
                  <a:rPr lang="en-US" altLang="zh-CN" sz="2400" dirty="0"/>
                  <a:t>=</a:t>
                </a:r>
                <a14:m>
                  <m:oMath xmlns:m="http://schemas.openxmlformats.org/officeDocument/2006/math">
                    <m:sSub>
                      <m:sSubPr>
                        <m:ctrlPr>
                          <a:rPr kumimoji="1" lang="en-US" altLang="zh-CN" sz="2400" b="0" i="1">
                            <a:latin typeface="Cambria Math" panose="02040503050406030204" pitchFamily="18" charset="0"/>
                          </a:rPr>
                        </m:ctrlPr>
                      </m:sSubPr>
                      <m:e>
                        <m:r>
                          <m:rPr>
                            <m:sty m:val="p"/>
                          </m:rPr>
                          <a:rPr kumimoji="1" lang="en-US" altLang="zh-CN" sz="2400" b="0" i="1">
                            <a:latin typeface="Cambria Math" panose="02040503050406030204" pitchFamily="18" charset="0"/>
                          </a:rPr>
                          <m:t>M</m:t>
                        </m:r>
                      </m:e>
                      <m:sub>
                        <m:r>
                          <a:rPr kumimoji="1" lang="en-US" altLang="zh-CN" sz="2400" b="0" i="1" smtClean="0">
                            <a:latin typeface="Cambria Math" panose="02040503050406030204" pitchFamily="18" charset="0"/>
                          </a:rPr>
                          <m:t>𝑛</m:t>
                        </m:r>
                      </m:sub>
                    </m:sSub>
                    <m:sSub>
                      <m:sSubPr>
                        <m:ctrlPr>
                          <a:rPr kumimoji="1" lang="en-US" altLang="zh-CN" sz="2400" b="0" i="1">
                            <a:latin typeface="Cambria Math" panose="02040503050406030204" pitchFamily="18" charset="0"/>
                          </a:rPr>
                        </m:ctrlPr>
                      </m:sSubPr>
                      <m:e>
                        <m:r>
                          <a:rPr kumimoji="1" lang="en-US" altLang="zh-CN" sz="2400" b="0" i="1" smtClean="0">
                            <a:latin typeface="Cambria Math" panose="02040503050406030204" pitchFamily="18" charset="0"/>
                          </a:rPr>
                          <m:t>…</m:t>
                        </m:r>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3</m:t>
                        </m:r>
                      </m:sub>
                    </m:sSub>
                    <m:sSub>
                      <m:sSubPr>
                        <m:ctrlPr>
                          <a:rPr kumimoji="1" lang="en-US" altLang="zh-CN" sz="2400" b="0" i="1">
                            <a:latin typeface="Cambria Math" panose="02040503050406030204" pitchFamily="18" charset="0"/>
                          </a:rPr>
                        </m:ctrlPr>
                      </m:sSubPr>
                      <m:e>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2</m:t>
                        </m:r>
                      </m:sub>
                    </m:sSub>
                    <m:sSub>
                      <m:sSubPr>
                        <m:ctrlPr>
                          <a:rPr kumimoji="1" lang="en-US" altLang="zh-CN" sz="2400" b="0" i="1">
                            <a:latin typeface="Cambria Math" panose="02040503050406030204" pitchFamily="18" charset="0"/>
                          </a:rPr>
                        </m:ctrlPr>
                      </m:sSubPr>
                      <m:e>
                        <m:r>
                          <m:rPr>
                            <m:sty m:val="p"/>
                          </m:rPr>
                          <a:rPr kumimoji="1" lang="en-US" altLang="zh-CN" sz="2400" b="0" i="1">
                            <a:latin typeface="Cambria Math" panose="02040503050406030204" pitchFamily="18" charset="0"/>
                          </a:rPr>
                          <m:t>M</m:t>
                        </m:r>
                      </m:e>
                      <m:sub>
                        <m:r>
                          <a:rPr kumimoji="1" lang="en-US" altLang="zh-CN" sz="2400" b="0" i="1">
                            <a:latin typeface="Cambria Math" panose="02040503050406030204" pitchFamily="18" charset="0"/>
                          </a:rPr>
                          <m:t>1</m:t>
                        </m:r>
                      </m:sub>
                    </m:sSub>
                    <m:r>
                      <a:rPr kumimoji="1" lang="en-US" altLang="zh-CN" sz="2400" b="0" i="1">
                        <a:latin typeface="Cambria Math" panose="02040503050406030204" pitchFamily="18" charset="0"/>
                      </a:rPr>
                      <m:t>𝑏</m:t>
                    </m:r>
                  </m:oMath>
                </a14:m>
                <a:endParaRPr lang="zh-CN" altLang="en-US" sz="2400" dirty="0"/>
              </a:p>
            </p:txBody>
          </p:sp>
        </mc:Choice>
        <mc:Fallback xmlns="">
          <p:sp>
            <p:nvSpPr>
              <p:cNvPr id="6" name="矩形 5">
                <a:extLst>
                  <a:ext uri="{FF2B5EF4-FFF2-40B4-BE49-F238E27FC236}">
                    <a16:creationId xmlns:a16="http://schemas.microsoft.com/office/drawing/2014/main" id="{F7CAC9E3-903E-8743-8B3B-CE2C4AEC9D04}"/>
                  </a:ext>
                </a:extLst>
              </p:cNvPr>
              <p:cNvSpPr>
                <a:spLocks noRot="1" noChangeAspect="1" noMove="1" noResize="1" noEditPoints="1" noAdjustHandles="1" noChangeArrowheads="1" noChangeShapeType="1" noTextEdit="1"/>
              </p:cNvSpPr>
              <p:nvPr/>
            </p:nvSpPr>
            <p:spPr>
              <a:xfrm>
                <a:off x="2352659" y="3245762"/>
                <a:ext cx="4881593" cy="461665"/>
              </a:xfrm>
              <a:prstGeom prst="rect">
                <a:avLst/>
              </a:prstGeom>
              <a:blipFill>
                <a:blip r:embed="rId4"/>
                <a:stretch>
                  <a:fillRect l="-260" t="-10811"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8095780-A31E-2E48-BC96-8A1FB3DE9617}"/>
                  </a:ext>
                </a:extLst>
              </p:cNvPr>
              <p:cNvSpPr/>
              <p:nvPr/>
            </p:nvSpPr>
            <p:spPr>
              <a:xfrm>
                <a:off x="936588" y="3245762"/>
                <a:ext cx="976549" cy="461665"/>
              </a:xfrm>
              <a:prstGeom prst="rect">
                <a:avLst/>
              </a:prstGeom>
            </p:spPr>
            <p:txBody>
              <a:bodyPr wrap="none">
                <a:spAutoFit/>
              </a:bodyPr>
              <a:lstStyle/>
              <a:p>
                <a14:m>
                  <m:oMath xmlns:m="http://schemas.openxmlformats.org/officeDocument/2006/math">
                    <m:r>
                      <a:rPr kumimoji="1" lang="en-US" altLang="zh-CN" sz="2400" b="0" i="1">
                        <a:latin typeface="Cambria Math" panose="02040503050406030204" pitchFamily="18" charset="0"/>
                      </a:rPr>
                      <m:t>𝐴𝑥</m:t>
                    </m:r>
                  </m:oMath>
                </a14:m>
                <a:r>
                  <a:rPr lang="en-US" altLang="zh-CN" sz="2400" dirty="0"/>
                  <a:t>=</a:t>
                </a:r>
                <a:r>
                  <a:rPr kumimoji="1" lang="en-US" altLang="zh-CN" sz="2400" b="0" dirty="0"/>
                  <a:t> </a:t>
                </a:r>
                <a14:m>
                  <m:oMath xmlns:m="http://schemas.openxmlformats.org/officeDocument/2006/math">
                    <m:r>
                      <a:rPr kumimoji="1" lang="en-US" altLang="zh-CN" sz="2400" b="0" i="1">
                        <a:latin typeface="Cambria Math" panose="02040503050406030204" pitchFamily="18" charset="0"/>
                      </a:rPr>
                      <m:t>𝑏</m:t>
                    </m:r>
                  </m:oMath>
                </a14:m>
                <a:endParaRPr lang="zh-CN" altLang="en-US" sz="2400" dirty="0"/>
              </a:p>
            </p:txBody>
          </p:sp>
        </mc:Choice>
        <mc:Fallback xmlns="">
          <p:sp>
            <p:nvSpPr>
              <p:cNvPr id="7" name="矩形 6">
                <a:extLst>
                  <a:ext uri="{FF2B5EF4-FFF2-40B4-BE49-F238E27FC236}">
                    <a16:creationId xmlns:a16="http://schemas.microsoft.com/office/drawing/2014/main" id="{F8095780-A31E-2E48-BC96-8A1FB3DE9617}"/>
                  </a:ext>
                </a:extLst>
              </p:cNvPr>
              <p:cNvSpPr>
                <a:spLocks noRot="1" noChangeAspect="1" noMove="1" noResize="1" noEditPoints="1" noAdjustHandles="1" noChangeArrowheads="1" noChangeShapeType="1" noTextEdit="1"/>
              </p:cNvSpPr>
              <p:nvPr/>
            </p:nvSpPr>
            <p:spPr>
              <a:xfrm>
                <a:off x="936588" y="3245762"/>
                <a:ext cx="976549" cy="461665"/>
              </a:xfrm>
              <a:prstGeom prst="rect">
                <a:avLst/>
              </a:prstGeom>
              <a:blipFill>
                <a:blip r:embed="rId5"/>
                <a:stretch>
                  <a:fillRect l="-1282" t="-10811" r="-1282"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C9A02F7-96D8-874A-915A-D0D37D14FEF0}"/>
                  </a:ext>
                </a:extLst>
              </p:cNvPr>
              <p:cNvSpPr txBox="1"/>
              <p:nvPr/>
            </p:nvSpPr>
            <p:spPr>
              <a:xfrm>
                <a:off x="952875" y="4119463"/>
                <a:ext cx="3969933" cy="1601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latin typeface="Cambria Math" panose="02040503050406030204" pitchFamily="18" charset="0"/>
                            </a:rPr>
                          </m:ctrlPr>
                        </m:dPr>
                        <m:e>
                          <m:eqArr>
                            <m:eqArrPr>
                              <m:ctrlPr>
                                <a:rPr kumimoji="1" lang="en-US" altLang="zh-CN" sz="2000" b="0" i="1">
                                  <a:latin typeface="Cambria Math" panose="02040503050406030204" pitchFamily="18" charset="0"/>
                                </a:rPr>
                              </m:ctrlPr>
                            </m:eqArrPr>
                            <m:e>
                              <m:m>
                                <m:mPr>
                                  <m:mcs>
                                    <m:mc>
                                      <m:mcPr>
                                        <m:count m:val="3"/>
                                        <m:mcJc m:val="center"/>
                                      </m:mcPr>
                                    </m:mc>
                                  </m:mcs>
                                  <m:ctrlPr>
                                    <a:rPr kumimoji="1" lang="en-US" altLang="zh-CN" sz="2000" b="0" i="1">
                                      <a:latin typeface="Cambria Math" panose="02040503050406030204" pitchFamily="18" charset="0"/>
                                    </a:rPr>
                                  </m:ctrlPr>
                                </m:mPr>
                                <m:mr>
                                  <m:e>
                                    <m:r>
                                      <a:rPr kumimoji="1" lang="en-US" altLang="zh-CN" sz="2000" b="0" i="1">
                                        <a:latin typeface="Cambria Math" panose="02040503050406030204" pitchFamily="18" charset="0"/>
                                      </a:rPr>
                                      <m:t>1</m:t>
                                    </m:r>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12</m:t>
                                        </m:r>
                                      </m:sub>
                                      <m:sup>
                                        <m:r>
                                          <a:rPr kumimoji="1" lang="en-US" altLang="zh-CN" sz="2000" b="0" i="1" smtClean="0">
                                            <a:latin typeface="Cambria Math" panose="02040503050406030204" pitchFamily="18" charset="0"/>
                                          </a:rPr>
                                          <m:t>𝑛</m:t>
                                        </m:r>
                                      </m:sup>
                                    </m:sSubSup>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13</m:t>
                                        </m:r>
                                      </m:sub>
                                      <m:sup>
                                        <m:r>
                                          <a:rPr kumimoji="1" lang="en-US" altLang="zh-CN" sz="2000" b="0" i="1" smtClean="0">
                                            <a:latin typeface="Cambria Math" panose="02040503050406030204" pitchFamily="18" charset="0"/>
                                          </a:rPr>
                                          <m:t>𝑛</m:t>
                                        </m:r>
                                      </m:sup>
                                    </m:sSubSup>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23</m:t>
                                        </m:r>
                                      </m:sub>
                                      <m:sup>
                                        <m:r>
                                          <a:rPr kumimoji="1" lang="en-US" altLang="zh-CN" sz="2000" b="0" i="1" smtClean="0">
                                            <a:latin typeface="Cambria Math" panose="02040503050406030204" pitchFamily="18" charset="0"/>
                                          </a:rPr>
                                          <m:t>𝑛</m:t>
                                        </m:r>
                                      </m:sup>
                                    </m:sSubSup>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mr>
                              </m:m>
                              <m:r>
                                <a:rPr kumimoji="1" lang="en-US" altLang="zh-CN" sz="2000" b="0" i="1">
                                  <a:latin typeface="Cambria Math" panose="02040503050406030204" pitchFamily="18" charset="0"/>
                                </a:rPr>
                                <m:t>   </m:t>
                              </m:r>
                              <m:m>
                                <m:mPr>
                                  <m:mcs>
                                    <m:mc>
                                      <m:mcPr>
                                        <m:count m:val="1"/>
                                        <m:mcJc m:val="center"/>
                                      </m:mcPr>
                                    </m:mc>
                                  </m:mcs>
                                  <m:ctrlPr>
                                    <a:rPr kumimoji="1" lang="en-US" altLang="zh-CN" sz="2000" b="0" i="1">
                                      <a:latin typeface="Cambria Math" panose="02040503050406030204" pitchFamily="18" charset="0"/>
                                    </a:rPr>
                                  </m:ctrlPr>
                                </m:mPr>
                                <m:mr>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m:t>
                                    </m:r>
                                  </m:e>
                                </m:mr>
                                <m:mr>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m:t>
                                    </m:r>
                                  </m:e>
                                </m:mr>
                                <m:mr>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m:t>
                                    </m:r>
                                  </m:e>
                                </m:mr>
                              </m:m>
                              <m:r>
                                <a:rPr kumimoji="1" lang="en-US" altLang="zh-CN" sz="2000" b="0" i="1">
                                  <a:latin typeface="Cambria Math" panose="02040503050406030204" pitchFamily="18" charset="0"/>
                                </a:rPr>
                                <m:t>  </m:t>
                              </m:r>
                              <m:m>
                                <m:mPr>
                                  <m:mcs>
                                    <m:mc>
                                      <m:mcPr>
                                        <m:count m:val="1"/>
                                        <m:mcJc m:val="center"/>
                                      </m:mcPr>
                                    </m:mc>
                                  </m:mcs>
                                  <m:ctrlPr>
                                    <a:rPr kumimoji="1" lang="en-US" altLang="zh-CN" sz="2000" b="0" i="1">
                                      <a:latin typeface="Cambria Math" panose="02040503050406030204" pitchFamily="18" charset="0"/>
                                    </a:rPr>
                                  </m:ctrlPr>
                                </m:mP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m:t>
                                        </m:r>
                                        <m:r>
                                          <a:rPr kumimoji="1" lang="en-US" altLang="zh-CN" sz="2000" b="0" i="1">
                                            <a:latin typeface="Cambria Math" panose="02040503050406030204" pitchFamily="18" charset="0"/>
                                          </a:rPr>
                                          <m:t>𝑛</m:t>
                                        </m:r>
                                      </m:sub>
                                      <m:sup>
                                        <m:r>
                                          <a:rPr kumimoji="1" lang="en-US" altLang="zh-CN" sz="2000" b="0" i="1" smtClean="0">
                                            <a:latin typeface="Cambria Math" panose="02040503050406030204" pitchFamily="18" charset="0"/>
                                          </a:rPr>
                                          <m:t>𝑛</m:t>
                                        </m:r>
                                      </m:sup>
                                    </m:sSubSup>
                                  </m:e>
                                </m:m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m:t>
                                        </m:r>
                                        <m:r>
                                          <a:rPr kumimoji="1" lang="en-US" altLang="zh-CN" sz="2000" b="0" i="1">
                                            <a:latin typeface="Cambria Math" panose="02040503050406030204" pitchFamily="18" charset="0"/>
                                          </a:rPr>
                                          <m:t>𝑛</m:t>
                                        </m:r>
                                      </m:sub>
                                      <m:sup>
                                        <m:r>
                                          <a:rPr kumimoji="1" lang="en-US" altLang="zh-CN" sz="2000" b="0" i="1" smtClean="0">
                                            <a:latin typeface="Cambria Math" panose="02040503050406030204" pitchFamily="18" charset="0"/>
                                          </a:rPr>
                                          <m:t>𝑛</m:t>
                                        </m:r>
                                      </m:sup>
                                    </m:sSubSup>
                                  </m:e>
                                </m:m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3</m:t>
                                        </m:r>
                                        <m:r>
                                          <a:rPr kumimoji="1" lang="en-US" altLang="zh-CN" sz="2000" b="0" i="1">
                                            <a:latin typeface="Cambria Math" panose="02040503050406030204" pitchFamily="18" charset="0"/>
                                          </a:rPr>
                                          <m:t>𝑛</m:t>
                                        </m:r>
                                      </m:sub>
                                      <m:sup>
                                        <m:r>
                                          <a:rPr kumimoji="1" lang="en-US" altLang="zh-CN" sz="2000" b="0" i="1" smtClean="0">
                                            <a:latin typeface="Cambria Math" panose="02040503050406030204" pitchFamily="18" charset="0"/>
                                          </a:rPr>
                                          <m:t>𝑛</m:t>
                                        </m:r>
                                      </m:sup>
                                    </m:sSubSup>
                                  </m:e>
                                </m:mr>
                              </m:m>
                              <m:r>
                                <a:rPr kumimoji="1" lang="zh-CN" altLang="en-US" sz="2000" b="0" i="1">
                                  <a:latin typeface="Cambria Math" panose="02040503050406030204" pitchFamily="18" charset="0"/>
                                </a:rPr>
                                <m:t>  </m:t>
                              </m:r>
                            </m:e>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m:t>
                              </m:r>
                            </m:e>
                            <m:e>
                              <m:m>
                                <m:mPr>
                                  <m:mcs>
                                    <m:mc>
                                      <m:mcPr>
                                        <m:count m:val="3"/>
                                        <m:mcJc m:val="center"/>
                                      </m:mcPr>
                                    </m:mc>
                                  </m:mcs>
                                  <m:ctrlP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ctrlPr>
                                </m:mPr>
                                <m:mr>
                                  <m:e>
                                    <m:r>
                                      <a:rPr kumimoji="1" lang="en-US" altLang="zh-CN" sz="2000" b="0" i="1">
                                        <a:latin typeface="Cambria Math" panose="02040503050406030204" pitchFamily="18" charset="0"/>
                                      </a:rPr>
                                      <m:t>0</m:t>
                                    </m:r>
                                  </m:e>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  </m:t>
                                    </m:r>
                                    <m:r>
                                      <a:rPr kumimoji="1" lang="en-US" altLang="zh-CN" sz="2000" b="0" i="1">
                                        <a:latin typeface="Cambria Math" panose="02040503050406030204" pitchFamily="18" charset="0"/>
                                      </a:rPr>
                                      <m:t>0</m:t>
                                    </m:r>
                                  </m:e>
                                  <m:e>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   </m:t>
                                    </m:r>
                                    <m:r>
                                      <a:rPr kumimoji="1" lang="en-US" altLang="zh-CN" sz="2000" b="0" i="1">
                                        <a:latin typeface="Cambria Math" panose="02040503050406030204" pitchFamily="18" charset="0"/>
                                      </a:rPr>
                                      <m:t>0  </m:t>
                                    </m:r>
                                  </m:e>
                                </m:mr>
                              </m:m>
                              <m:r>
                                <a:rPr kumimoji="1" lang="en-US" altLang="zh-CN" sz="2000" b="0" i="1">
                                  <a:solidFill>
                                    <a:schemeClr val="accent6">
                                      <a:lumMod val="10000"/>
                                    </a:schemeClr>
                                  </a:solidFill>
                                  <a:latin typeface="Cambria Math" panose="02040503050406030204" pitchFamily="18" charset="0"/>
                                  <a:ea typeface="Cambria Math" panose="02040503050406030204" pitchFamily="18" charset="0"/>
                                </a:rPr>
                                <m:t>⋯      1    </m:t>
                              </m:r>
                            </m:e>
                          </m:eqArr>
                        </m:e>
                      </m:d>
                      <m:d>
                        <m:dPr>
                          <m:begChr m:val="["/>
                          <m:endChr m:val="]"/>
                          <m:ctrlPr>
                            <a:rPr kumimoji="1" lang="en-US" altLang="zh-CN" sz="2000" b="0" i="1">
                              <a:latin typeface="Cambria Math" panose="02040503050406030204" pitchFamily="18" charset="0"/>
                            </a:rPr>
                          </m:ctrlPr>
                        </m:dPr>
                        <m:e>
                          <m:m>
                            <m:mPr>
                              <m:mcs>
                                <m:mc>
                                  <m:mcPr>
                                    <m:count m:val="1"/>
                                    <m:mcJc m:val="center"/>
                                  </m:mcPr>
                                </m:mc>
                              </m:mcs>
                              <m:ctrlPr>
                                <a:rPr kumimoji="1" lang="en-US" altLang="zh-CN" sz="2000" b="0" i="1">
                                  <a:latin typeface="Cambria Math" panose="02040503050406030204" pitchFamily="18" charset="0"/>
                                </a:rPr>
                              </m:ctrlPr>
                            </m:mP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𝑥</m:t>
                                    </m:r>
                                  </m:e>
                                  <m:sub>
                                    <m:r>
                                      <a:rPr kumimoji="1" lang="en-US" altLang="zh-CN" sz="2000" b="0" i="1">
                                        <a:latin typeface="Cambria Math" panose="02040503050406030204" pitchFamily="18" charset="0"/>
                                      </a:rPr>
                                      <m:t>1</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𝑥</m:t>
                                    </m:r>
                                  </m:e>
                                  <m:sub>
                                    <m:r>
                                      <a:rPr kumimoji="1" lang="en-US" altLang="zh-CN" sz="2000" b="0" i="1">
                                        <a:latin typeface="Cambria Math" panose="02040503050406030204" pitchFamily="18" charset="0"/>
                                      </a:rPr>
                                      <m:t>2</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𝑥</m:t>
                                    </m:r>
                                  </m:e>
                                  <m:sub>
                                    <m:r>
                                      <a:rPr kumimoji="1" lang="en-US" altLang="zh-CN" sz="2000" b="0" i="1">
                                        <a:latin typeface="Cambria Math" panose="02040503050406030204" pitchFamily="18" charset="0"/>
                                      </a:rPr>
                                      <m:t>3</m:t>
                                    </m:r>
                                  </m:sub>
                                </m:sSub>
                              </m:e>
                            </m:mr>
                            <m:mr>
                              <m:e>
                                <m:r>
                                  <a:rPr kumimoji="1" lang="en-US" altLang="zh-CN" sz="2000" b="0" i="1">
                                    <a:latin typeface="Cambria Math" panose="02040503050406030204" pitchFamily="18" charset="0"/>
                                    <a:ea typeface="Cambria Math" panose="02040503050406030204" pitchFamily="18" charset="0"/>
                                  </a:rPr>
                                  <m:t>⋯</m:t>
                                </m:r>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𝑥</m:t>
                                    </m:r>
                                  </m:e>
                                  <m:sub>
                                    <m:r>
                                      <a:rPr kumimoji="1" lang="en-US" altLang="zh-CN" sz="2000" b="0" i="1">
                                        <a:latin typeface="Cambria Math" panose="02040503050406030204" pitchFamily="18" charset="0"/>
                                      </a:rPr>
                                      <m:t>𝑛</m:t>
                                    </m:r>
                                  </m:sub>
                                </m:sSub>
                              </m:e>
                            </m:mr>
                          </m:m>
                        </m:e>
                      </m:d>
                      <m:r>
                        <a:rPr kumimoji="1" lang="en-US" altLang="zh-CN" sz="2000" b="0" i="1">
                          <a:latin typeface="Cambria Math" panose="02040503050406030204" pitchFamily="18" charset="0"/>
                        </a:rPr>
                        <m:t>=</m:t>
                      </m:r>
                      <m:d>
                        <m:dPr>
                          <m:begChr m:val="["/>
                          <m:endChr m:val="]"/>
                          <m:ctrlPr>
                            <a:rPr kumimoji="1" lang="en-US" altLang="zh-CN" sz="2000" b="0" i="1">
                              <a:latin typeface="Cambria Math" panose="02040503050406030204" pitchFamily="18" charset="0"/>
                            </a:rPr>
                          </m:ctrlPr>
                        </m:dPr>
                        <m:e>
                          <m:m>
                            <m:mPr>
                              <m:mcs>
                                <m:mc>
                                  <m:mcPr>
                                    <m:count m:val="1"/>
                                    <m:mcJc m:val="center"/>
                                  </m:mcPr>
                                </m:mc>
                              </m:mcs>
                              <m:ctrlPr>
                                <a:rPr kumimoji="1" lang="en-US" altLang="zh-CN" sz="2000" b="0" i="1">
                                  <a:latin typeface="Cambria Math" panose="02040503050406030204" pitchFamily="18" charset="0"/>
                                </a:rPr>
                              </m:ctrlPr>
                            </m:mP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𝑏</m:t>
                                    </m:r>
                                  </m:e>
                                  <m:sub>
                                    <m:r>
                                      <a:rPr kumimoji="1" lang="en-US" altLang="zh-CN" sz="2000" b="0" i="1">
                                        <a:latin typeface="Cambria Math" panose="02040503050406030204" pitchFamily="18" charset="0"/>
                                      </a:rPr>
                                      <m:t>1</m:t>
                                    </m:r>
                                  </m:sub>
                                  <m:sup>
                                    <m:r>
                                      <a:rPr kumimoji="1" lang="en-US" altLang="zh-CN" sz="2000" b="0" i="1" smtClean="0">
                                        <a:latin typeface="Cambria Math" panose="02040503050406030204" pitchFamily="18" charset="0"/>
                                      </a:rPr>
                                      <m:t>𝑛</m:t>
                                    </m:r>
                                  </m:sup>
                                </m:sSubSup>
                              </m:e>
                            </m:m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𝑏</m:t>
                                    </m:r>
                                  </m:e>
                                  <m:sub>
                                    <m:r>
                                      <a:rPr kumimoji="1" lang="en-US" altLang="zh-CN" sz="2000" b="0" i="1">
                                        <a:latin typeface="Cambria Math" panose="02040503050406030204" pitchFamily="18" charset="0"/>
                                      </a:rPr>
                                      <m:t>2</m:t>
                                    </m:r>
                                  </m:sub>
                                  <m:sup>
                                    <m:r>
                                      <a:rPr kumimoji="1" lang="en-US" altLang="zh-CN" sz="2000" b="0" i="1" smtClean="0">
                                        <a:latin typeface="Cambria Math" panose="02040503050406030204" pitchFamily="18" charset="0"/>
                                      </a:rPr>
                                      <m:t>𝑛</m:t>
                                    </m:r>
                                  </m:sup>
                                </m:sSubSup>
                              </m:e>
                            </m:m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𝑏</m:t>
                                    </m:r>
                                  </m:e>
                                  <m:sub>
                                    <m:r>
                                      <a:rPr kumimoji="1" lang="en-US" altLang="zh-CN" sz="2000" b="0" i="1">
                                        <a:latin typeface="Cambria Math" panose="02040503050406030204" pitchFamily="18" charset="0"/>
                                      </a:rPr>
                                      <m:t>3</m:t>
                                    </m:r>
                                  </m:sub>
                                  <m:sup>
                                    <m:r>
                                      <a:rPr kumimoji="1" lang="en-US" altLang="zh-CN" sz="2000" b="0" i="1" smtClean="0">
                                        <a:latin typeface="Cambria Math" panose="02040503050406030204" pitchFamily="18" charset="0"/>
                                      </a:rPr>
                                      <m:t>𝑛</m:t>
                                    </m:r>
                                  </m:sup>
                                </m:sSubSup>
                              </m:e>
                            </m:mr>
                            <m:mr>
                              <m:e>
                                <m:r>
                                  <a:rPr kumimoji="1" lang="en-US" altLang="zh-CN" sz="2000" b="0" i="1">
                                    <a:latin typeface="Cambria Math" panose="02040503050406030204" pitchFamily="18" charset="0"/>
                                    <a:ea typeface="Cambria Math" panose="02040503050406030204" pitchFamily="18" charset="0"/>
                                  </a:rPr>
                                  <m:t>⋯</m:t>
                                </m:r>
                              </m:e>
                            </m:mr>
                            <m:m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𝑏</m:t>
                                    </m:r>
                                  </m:e>
                                  <m:sub>
                                    <m:r>
                                      <a:rPr kumimoji="1" lang="en-US" altLang="zh-CN" sz="2000" b="0" i="1">
                                        <a:latin typeface="Cambria Math" panose="02040503050406030204" pitchFamily="18" charset="0"/>
                                      </a:rPr>
                                      <m:t>𝑛</m:t>
                                    </m:r>
                                  </m:sub>
                                  <m:sup>
                                    <m:r>
                                      <a:rPr kumimoji="1" lang="en-US" altLang="zh-CN" sz="2000" b="0" i="1" smtClean="0">
                                        <a:latin typeface="Cambria Math" panose="02040503050406030204" pitchFamily="18" charset="0"/>
                                      </a:rPr>
                                      <m:t>𝑛</m:t>
                                    </m:r>
                                  </m:sup>
                                </m:sSubSup>
                              </m:e>
                            </m:mr>
                          </m:m>
                        </m:e>
                      </m:d>
                    </m:oMath>
                  </m:oMathPara>
                </a14:m>
                <a:endParaRPr kumimoji="1" lang="zh-CN" altLang="en-US" sz="2000" b="0" dirty="0"/>
              </a:p>
            </p:txBody>
          </p:sp>
        </mc:Choice>
        <mc:Fallback xmlns="">
          <p:sp>
            <p:nvSpPr>
              <p:cNvPr id="9" name="文本框 8">
                <a:extLst>
                  <a:ext uri="{FF2B5EF4-FFF2-40B4-BE49-F238E27FC236}">
                    <a16:creationId xmlns:a16="http://schemas.microsoft.com/office/drawing/2014/main" id="{FC9A02F7-96D8-874A-915A-D0D37D14FEF0}"/>
                  </a:ext>
                </a:extLst>
              </p:cNvPr>
              <p:cNvSpPr txBox="1">
                <a:spLocks noRot="1" noChangeAspect="1" noMove="1" noResize="1" noEditPoints="1" noAdjustHandles="1" noChangeArrowheads="1" noChangeShapeType="1" noTextEdit="1"/>
              </p:cNvSpPr>
              <p:nvPr/>
            </p:nvSpPr>
            <p:spPr>
              <a:xfrm>
                <a:off x="952875" y="4119463"/>
                <a:ext cx="3969933" cy="1601849"/>
              </a:xfrm>
              <a:prstGeom prst="rect">
                <a:avLst/>
              </a:prstGeom>
              <a:blipFill>
                <a:blip r:embed="rId6"/>
                <a:stretch>
                  <a:fillRect b="-4724"/>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8FF7B90E-F3CB-1043-88AE-FDDA3A9C1EDB}"/>
              </a:ext>
            </a:extLst>
          </p:cNvPr>
          <p:cNvCxnSpPr>
            <a:cxnSpLocks/>
          </p:cNvCxnSpPr>
          <p:nvPr/>
        </p:nvCxnSpPr>
        <p:spPr bwMode="auto">
          <a:xfrm>
            <a:off x="1964614" y="3501008"/>
            <a:ext cx="33296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文本框 11">
            <a:extLst>
              <a:ext uri="{FF2B5EF4-FFF2-40B4-BE49-F238E27FC236}">
                <a16:creationId xmlns:a16="http://schemas.microsoft.com/office/drawing/2014/main" id="{426366C5-CABA-024B-9F42-CE30C4395BD6}"/>
              </a:ext>
            </a:extLst>
          </p:cNvPr>
          <p:cNvSpPr txBox="1"/>
          <p:nvPr/>
        </p:nvSpPr>
        <p:spPr>
          <a:xfrm>
            <a:off x="5159896" y="4658777"/>
            <a:ext cx="2376264" cy="523220"/>
          </a:xfrm>
          <a:prstGeom prst="rect">
            <a:avLst/>
          </a:prstGeom>
          <a:noFill/>
        </p:spPr>
        <p:txBody>
          <a:bodyPr wrap="square" rtlCol="0">
            <a:spAutoFit/>
          </a:bodyPr>
          <a:lstStyle/>
          <a:p>
            <a:r>
              <a:rPr kumimoji="1" lang="zh-CN" altLang="en-US" dirty="0">
                <a:solidFill>
                  <a:srgbClr val="FF0000"/>
                </a:solidFill>
              </a:rPr>
              <a:t>回代可得解！</a:t>
            </a:r>
          </a:p>
        </p:txBody>
      </p:sp>
      <p:sp>
        <p:nvSpPr>
          <p:cNvPr id="8" name="Text Box 2">
            <a:extLst>
              <a:ext uri="{FF2B5EF4-FFF2-40B4-BE49-F238E27FC236}">
                <a16:creationId xmlns:a16="http://schemas.microsoft.com/office/drawing/2014/main" id="{B0054DA1-DEFD-2845-9025-72F61700FBBE}"/>
              </a:ext>
            </a:extLst>
          </p:cNvPr>
          <p:cNvSpPr txBox="1">
            <a:spLocks noChangeArrowheads="1"/>
          </p:cNvSpPr>
          <p:nvPr/>
        </p:nvSpPr>
        <p:spPr bwMode="auto">
          <a:xfrm>
            <a:off x="250828" y="273020"/>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a:t>
            </a:r>
            <a:r>
              <a:rPr lang="en" altLang="zh-CN" dirty="0"/>
              <a:t>LU</a:t>
            </a:r>
            <a:r>
              <a:rPr lang="zh-CN" altLang="en-US" dirty="0"/>
              <a:t>分解法</a:t>
            </a:r>
          </a:p>
        </p:txBody>
      </p:sp>
    </p:spTree>
    <p:extLst>
      <p:ext uri="{BB962C8B-B14F-4D97-AF65-F5344CB8AC3E}">
        <p14:creationId xmlns:p14="http://schemas.microsoft.com/office/powerpoint/2010/main" val="2710040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43D7EB2-A8D0-8840-B33A-E0581C24359D}"/>
              </a:ext>
            </a:extLst>
          </p:cNvPr>
          <p:cNvPicPr>
            <a:picLocks noChangeAspect="1"/>
          </p:cNvPicPr>
          <p:nvPr/>
        </p:nvPicPr>
        <p:blipFill>
          <a:blip r:embed="rId2"/>
          <a:stretch>
            <a:fillRect/>
          </a:stretch>
        </p:blipFill>
        <p:spPr>
          <a:xfrm>
            <a:off x="767408" y="1051832"/>
            <a:ext cx="2312439" cy="1944216"/>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5EFDE4C-7D60-8449-84E9-889CBD07B66E}"/>
                  </a:ext>
                </a:extLst>
              </p:cNvPr>
              <p:cNvSpPr txBox="1"/>
              <p:nvPr/>
            </p:nvSpPr>
            <p:spPr>
              <a:xfrm>
                <a:off x="3287687" y="1500432"/>
                <a:ext cx="2726516" cy="8724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2000" b="0" i="1">
                              <a:latin typeface="Cambria Math" panose="02040503050406030204" pitchFamily="18" charset="0"/>
                            </a:rPr>
                          </m:ctrlPr>
                        </m:dPr>
                        <m:e>
                          <m:m>
                            <m:mPr>
                              <m:mcs>
                                <m:mc>
                                  <m:mcPr>
                                    <m:count m:val="3"/>
                                    <m:mcJc m:val="center"/>
                                  </m:mcPr>
                                </m:mc>
                              </m:mcs>
                              <m:ctrlPr>
                                <a:rPr kumimoji="1" lang="en-US" altLang="zh-CN" sz="2000" b="0" i="1">
                                  <a:latin typeface="Cambria Math" panose="02040503050406030204" pitchFamily="18" charset="0"/>
                                </a:rPr>
                              </m:ctrlPr>
                            </m:mPr>
                            <m:mr>
                              <m:e>
                                <m:r>
                                  <m:rPr>
                                    <m:brk m:alnAt="7"/>
                                  </m:rPr>
                                  <a:rPr kumimoji="1" lang="en-US" altLang="zh-CN" sz="2000" b="0" i="1">
                                    <a:latin typeface="Cambria Math" panose="02040503050406030204" pitchFamily="18" charset="0"/>
                                  </a:rPr>
                                  <m:t>2</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4</m:t>
                                </m:r>
                              </m:e>
                            </m:mr>
                            <m:mr>
                              <m:e>
                                <m:r>
                                  <a:rPr kumimoji="1" lang="en-US" altLang="zh-CN" sz="2000" b="0" i="1">
                                    <a:latin typeface="Cambria Math" panose="02040503050406030204" pitchFamily="18" charset="0"/>
                                  </a:rPr>
                                  <m:t>2</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0</m:t>
                                </m:r>
                              </m:e>
                            </m:mr>
                            <m:mr>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−1</m:t>
                                </m:r>
                              </m:e>
                            </m:mr>
                          </m:m>
                        </m:e>
                      </m:d>
                      <m:d>
                        <m:dPr>
                          <m:begChr m:val="["/>
                          <m:endChr m:val="]"/>
                          <m:ctrlPr>
                            <a:rPr kumimoji="1" lang="en-US" altLang="zh-CN" sz="2000" b="0" i="1">
                              <a:latin typeface="Cambria Math" panose="02040503050406030204" pitchFamily="18" charset="0"/>
                            </a:rPr>
                          </m:ctrlPr>
                        </m:dPr>
                        <m:e>
                          <m:m>
                            <m:mPr>
                              <m:mcs>
                                <m:mc>
                                  <m:mcPr>
                                    <m:count m:val="1"/>
                                    <m:mcJc m:val="center"/>
                                  </m:mcPr>
                                </m:mc>
                              </m:mcs>
                              <m:ctrlPr>
                                <a:rPr kumimoji="1" lang="en-US" altLang="zh-CN" sz="2000" b="0" i="1">
                                  <a:latin typeface="Cambria Math" panose="02040503050406030204" pitchFamily="18" charset="0"/>
                                </a:rPr>
                              </m:ctrlPr>
                            </m:mP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𝐼</m:t>
                                    </m:r>
                                  </m:e>
                                  <m:sub>
                                    <m:r>
                                      <a:rPr kumimoji="1" lang="en-US" altLang="zh-CN" sz="2000" b="0" i="1">
                                        <a:latin typeface="Cambria Math" panose="02040503050406030204" pitchFamily="18" charset="0"/>
                                      </a:rPr>
                                      <m:t>1</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𝐼</m:t>
                                    </m:r>
                                  </m:e>
                                  <m:sub>
                                    <m:r>
                                      <a:rPr kumimoji="1" lang="en-US" altLang="zh-CN" sz="2000" b="0" i="1">
                                        <a:latin typeface="Cambria Math" panose="02040503050406030204" pitchFamily="18" charset="0"/>
                                      </a:rPr>
                                      <m:t>2</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𝐼</m:t>
                                    </m:r>
                                  </m:e>
                                  <m:sub>
                                    <m:r>
                                      <a:rPr kumimoji="1" lang="en-US" altLang="zh-CN" sz="2000" b="0" i="1">
                                        <a:latin typeface="Cambria Math" panose="02040503050406030204" pitchFamily="18" charset="0"/>
                                      </a:rPr>
                                      <m:t>3</m:t>
                                    </m:r>
                                  </m:sub>
                                </m:sSub>
                              </m:e>
                            </m:mr>
                          </m:m>
                        </m:e>
                      </m:d>
                      <m:r>
                        <a:rPr kumimoji="1" lang="en-US" altLang="zh-CN" sz="2000" b="0" i="1">
                          <a:latin typeface="Cambria Math" panose="02040503050406030204" pitchFamily="18" charset="0"/>
                        </a:rPr>
                        <m:t>=</m:t>
                      </m:r>
                      <m:d>
                        <m:dPr>
                          <m:begChr m:val="["/>
                          <m:endChr m:val="]"/>
                          <m:ctrlPr>
                            <a:rPr kumimoji="1" lang="en-US" altLang="zh-CN" sz="2000" b="0" i="1">
                              <a:latin typeface="Cambria Math" panose="02040503050406030204" pitchFamily="18" charset="0"/>
                            </a:rPr>
                          </m:ctrlPr>
                        </m:dPr>
                        <m:e>
                          <m:m>
                            <m:mPr>
                              <m:mcs>
                                <m:mc>
                                  <m:mcPr>
                                    <m:count m:val="1"/>
                                    <m:mcJc m:val="center"/>
                                  </m:mcPr>
                                </m:mc>
                              </m:mcs>
                              <m:ctrlPr>
                                <a:rPr kumimoji="1" lang="en-US" altLang="zh-CN" sz="2000" b="0" i="1">
                                  <a:latin typeface="Cambria Math" panose="02040503050406030204" pitchFamily="18" charset="0"/>
                                </a:rPr>
                              </m:ctrlPr>
                            </m:mPr>
                            <m:mr>
                              <m:e>
                                <m:r>
                                  <m:rPr>
                                    <m:brk m:alnAt="7"/>
                                  </m:rPr>
                                  <a:rPr kumimoji="1" lang="en-US" altLang="zh-CN" sz="2000" b="0" i="1">
                                    <a:latin typeface="Cambria Math" panose="02040503050406030204" pitchFamily="18" charset="0"/>
                                  </a:rPr>
                                  <m:t>1</m:t>
                                </m:r>
                              </m:e>
                            </m:mr>
                            <m:mr>
                              <m:e>
                                <m:r>
                                  <a:rPr kumimoji="1" lang="en-US" altLang="zh-CN" sz="2000" b="0" i="1">
                                    <a:latin typeface="Cambria Math" panose="02040503050406030204" pitchFamily="18" charset="0"/>
                                  </a:rPr>
                                  <m:t>1</m:t>
                                </m:r>
                              </m:e>
                            </m:mr>
                            <m:mr>
                              <m:e>
                                <m:r>
                                  <a:rPr kumimoji="1" lang="en-US" altLang="zh-CN" sz="2000" b="0" i="1">
                                    <a:latin typeface="Cambria Math" panose="02040503050406030204" pitchFamily="18" charset="0"/>
                                  </a:rPr>
                                  <m:t>0</m:t>
                                </m:r>
                              </m:e>
                            </m:mr>
                          </m:m>
                        </m:e>
                      </m:d>
                    </m:oMath>
                  </m:oMathPara>
                </a14:m>
                <a:endParaRPr kumimoji="1" lang="zh-CN" altLang="en-US" sz="2000" b="0" dirty="0"/>
              </a:p>
            </p:txBody>
          </p:sp>
        </mc:Choice>
        <mc:Fallback xmlns="">
          <p:sp>
            <p:nvSpPr>
              <p:cNvPr id="3" name="文本框 2">
                <a:extLst>
                  <a:ext uri="{FF2B5EF4-FFF2-40B4-BE49-F238E27FC236}">
                    <a16:creationId xmlns:a16="http://schemas.microsoft.com/office/drawing/2014/main" id="{B5EFDE4C-7D60-8449-84E9-889CBD07B66E}"/>
                  </a:ext>
                </a:extLst>
              </p:cNvPr>
              <p:cNvSpPr txBox="1">
                <a:spLocks noRot="1" noChangeAspect="1" noMove="1" noResize="1" noEditPoints="1" noAdjustHandles="1" noChangeArrowheads="1" noChangeShapeType="1" noTextEdit="1"/>
              </p:cNvSpPr>
              <p:nvPr/>
            </p:nvSpPr>
            <p:spPr>
              <a:xfrm>
                <a:off x="3287687" y="1500432"/>
                <a:ext cx="2726516" cy="872483"/>
              </a:xfrm>
              <a:prstGeom prst="rect">
                <a:avLst/>
              </a:prstGeom>
              <a:blipFill>
                <a:blip r:embed="rId3"/>
                <a:stretch>
                  <a:fillRect t="-1449"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FDF861E-8FFC-C14F-98F1-FA3F47953A26}"/>
                  </a:ext>
                </a:extLst>
              </p:cNvPr>
              <p:cNvSpPr txBox="1"/>
              <p:nvPr/>
            </p:nvSpPr>
            <p:spPr>
              <a:xfrm>
                <a:off x="1179163" y="3152965"/>
                <a:ext cx="4087722"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1</m:t>
                          </m:r>
                        </m:sub>
                      </m:sSub>
                      <m:r>
                        <a:rPr kumimoji="1" lang="en-US" altLang="zh-CN" sz="1400" b="0" i="1">
                          <a:latin typeface="Cambria Math" panose="02040503050406030204" pitchFamily="18" charset="0"/>
                        </a:rPr>
                        <m:t>𝐴</m:t>
                      </m:r>
                      <m:r>
                        <a:rPr kumimoji="1" lang="en-US" altLang="zh-CN" sz="1400" b="0" i="1">
                          <a:latin typeface="Cambria Math" panose="02040503050406030204" pitchFamily="18" charset="0"/>
                        </a:rPr>
                        <m:t>=</m:t>
                      </m:r>
                      <m:f>
                        <m:fPr>
                          <m:ctrlPr>
                            <a:rPr kumimoji="1" lang="en-US" altLang="zh-CN" sz="1400" b="0" i="1" smtClean="0">
                              <a:solidFill>
                                <a:srgbClr val="FF0000"/>
                              </a:solidFill>
                              <a:latin typeface="Cambria Math" panose="02040503050406030204" pitchFamily="18" charset="0"/>
                            </a:rPr>
                          </m:ctrlPr>
                        </m:fPr>
                        <m:num>
                          <m:r>
                            <a:rPr kumimoji="1" lang="en-US" altLang="zh-CN" sz="1400" b="0" i="1">
                              <a:solidFill>
                                <a:srgbClr val="FF0000"/>
                              </a:solidFill>
                              <a:latin typeface="Cambria Math" panose="02040503050406030204" pitchFamily="18" charset="0"/>
                            </a:rPr>
                            <m:t>1</m:t>
                          </m:r>
                        </m:num>
                        <m:den>
                          <m:r>
                            <a:rPr kumimoji="1" lang="en-US" altLang="zh-CN" sz="1400" b="0" i="1">
                              <a:solidFill>
                                <a:srgbClr val="FF0000"/>
                              </a:solidFill>
                              <a:latin typeface="Cambria Math" panose="02040503050406030204" pitchFamily="18" charset="0"/>
                            </a:rPr>
                            <m:t>2</m:t>
                          </m:r>
                        </m:den>
                      </m:f>
                      <m:d>
                        <m:dPr>
                          <m:begChr m:val="⌈"/>
                          <m:endChr m:val="⌉"/>
                          <m:ctrlPr>
                            <a:rPr kumimoji="1" lang="zh-CN" altLang="en-US" sz="1400" b="0" i="1">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−2</m:t>
                                </m:r>
                              </m:e>
                              <m:e>
                                <m:r>
                                  <a:rPr kumimoji="1" lang="en-US" altLang="zh-CN" sz="1400" b="0" i="1">
                                    <a:solidFill>
                                      <a:srgbClr val="FF0000"/>
                                    </a:solidFill>
                                    <a:latin typeface="Cambria Math" panose="02040503050406030204" pitchFamily="18" charset="0"/>
                                  </a:rPr>
                                  <m:t>2</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2</m:t>
                                </m:r>
                              </m:e>
                            </m:mr>
                          </m:m>
                        </m:e>
                      </m:d>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2</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2</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−1</m:t>
                                </m:r>
                              </m:e>
                            </m:mr>
                          </m:m>
                        </m:e>
                      </m:d>
                      <m:r>
                        <a:rPr kumimoji="1" lang="en-US" altLang="zh-CN" sz="1400" b="0" i="1">
                          <a:latin typeface="Cambria Math" panose="02040503050406030204" pitchFamily="18" charset="0"/>
                        </a:rPr>
                        <m:t>=</m:t>
                      </m:r>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−3</m:t>
                                </m:r>
                              </m:e>
                            </m:mr>
                          </m:m>
                        </m:e>
                      </m:d>
                    </m:oMath>
                  </m:oMathPara>
                </a14:m>
                <a:endParaRPr kumimoji="1" lang="zh-CN" altLang="en-US" sz="1400" b="0" dirty="0"/>
              </a:p>
            </p:txBody>
          </p:sp>
        </mc:Choice>
        <mc:Fallback xmlns="">
          <p:sp>
            <p:nvSpPr>
              <p:cNvPr id="4" name="文本框 3">
                <a:extLst>
                  <a:ext uri="{FF2B5EF4-FFF2-40B4-BE49-F238E27FC236}">
                    <a16:creationId xmlns:a16="http://schemas.microsoft.com/office/drawing/2014/main" id="{3FDF861E-8FFC-C14F-98F1-FA3F47953A26}"/>
                  </a:ext>
                </a:extLst>
              </p:cNvPr>
              <p:cNvSpPr txBox="1">
                <a:spLocks noRot="1" noChangeAspect="1" noMove="1" noResize="1" noEditPoints="1" noAdjustHandles="1" noChangeArrowheads="1" noChangeShapeType="1" noTextEdit="1"/>
              </p:cNvSpPr>
              <p:nvPr/>
            </p:nvSpPr>
            <p:spPr>
              <a:xfrm>
                <a:off x="1179163" y="3152965"/>
                <a:ext cx="4087722" cy="569771"/>
              </a:xfrm>
              <a:prstGeom prst="rect">
                <a:avLst/>
              </a:prstGeom>
              <a:blipFill>
                <a:blip r:embed="rId4"/>
                <a:stretch>
                  <a:fillRect l="-310" t="-4348" b="-869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49CB7F3-134D-C242-BDF2-DDA77FDEBBD3}"/>
              </a:ext>
            </a:extLst>
          </p:cNvPr>
          <p:cNvPicPr>
            <a:picLocks noChangeAspect="1"/>
          </p:cNvPicPr>
          <p:nvPr/>
        </p:nvPicPr>
        <p:blipFill>
          <a:blip r:embed="rId5"/>
          <a:stretch>
            <a:fillRect/>
          </a:stretch>
        </p:blipFill>
        <p:spPr>
          <a:xfrm>
            <a:off x="6696071" y="1133095"/>
            <a:ext cx="3812382" cy="1434768"/>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FD9F634-E98B-3A40-A6E5-EE5975D2C9B4}"/>
                  </a:ext>
                </a:extLst>
              </p:cNvPr>
              <p:cNvSpPr/>
              <p:nvPr/>
            </p:nvSpPr>
            <p:spPr>
              <a:xfrm>
                <a:off x="998889" y="3933620"/>
                <a:ext cx="3970574" cy="662104"/>
              </a:xfrm>
              <a:prstGeom prst="rect">
                <a:avLst/>
              </a:prstGeom>
            </p:spPr>
            <p:txBody>
              <a:bodyPr wrap="none">
                <a:spAutoFit/>
              </a:bodyPr>
              <a:lstStyle/>
              <a:p>
                <a14:m>
                  <m:oMath xmlns:m="http://schemas.openxmlformats.org/officeDocument/2006/math">
                    <m:sSub>
                      <m:sSubPr>
                        <m:ctrlPr>
                          <a:rPr kumimoji="1" lang="en-US" altLang="zh-CN" sz="1400" b="0" i="1">
                            <a:latin typeface="Cambria Math" panose="02040503050406030204" pitchFamily="18" charset="0"/>
                          </a:rPr>
                        </m:ctrlPr>
                      </m:sSubPr>
                      <m:e>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2</m:t>
                            </m:r>
                          </m:sub>
                        </m:sSub>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1</m:t>
                        </m:r>
                      </m:sub>
                    </m:sSub>
                    <m:r>
                      <a:rPr kumimoji="1" lang="en-US" altLang="zh-CN" sz="1400" b="0" i="1">
                        <a:latin typeface="Cambria Math" panose="02040503050406030204" pitchFamily="18" charset="0"/>
                      </a:rPr>
                      <m:t>𝐴</m:t>
                    </m:r>
                    <m:r>
                      <a:rPr kumimoji="1" lang="en-US" altLang="zh-CN" sz="1400" b="0" i="1">
                        <a:latin typeface="Cambria Math" panose="02040503050406030204" pitchFamily="18" charset="0"/>
                      </a:rPr>
                      <m:t>=</m:t>
                    </m:r>
                    <m:d>
                      <m:dPr>
                        <m:begChr m:val="⌈"/>
                        <m:endChr m:val="⌉"/>
                        <m:ctrlPr>
                          <a:rPr kumimoji="1" lang="zh-CN" altLang="en-US" sz="1400" b="0" i="1" smtClean="0">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1</m:t>
                              </m:r>
                            </m:e>
                          </m:mr>
                        </m:m>
                      </m:e>
                    </m:d>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−3</m:t>
                              </m:r>
                            </m:e>
                          </m:mr>
                        </m:m>
                      </m:e>
                    </m:d>
                  </m:oMath>
                </a14:m>
                <a:r>
                  <a:rPr lang="en-US" altLang="zh-CN" sz="1400" dirty="0"/>
                  <a:t>=</a:t>
                </a:r>
                <a:r>
                  <a:rPr kumimoji="1" lang="zh-CN" altLang="en-US" sz="1400" b="0" dirty="0"/>
                  <a:t> </a:t>
                </a:r>
                <a14:m>
                  <m:oMath xmlns:m="http://schemas.openxmlformats.org/officeDocument/2006/math">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−7</m:t>
                              </m:r>
                            </m:e>
                          </m:mr>
                        </m:m>
                      </m:e>
                    </m:d>
                  </m:oMath>
                </a14:m>
                <a:endParaRPr lang="zh-CN" altLang="en-US" sz="1400" dirty="0"/>
              </a:p>
            </p:txBody>
          </p:sp>
        </mc:Choice>
        <mc:Fallback xmlns="">
          <p:sp>
            <p:nvSpPr>
              <p:cNvPr id="8" name="矩形 7">
                <a:extLst>
                  <a:ext uri="{FF2B5EF4-FFF2-40B4-BE49-F238E27FC236}">
                    <a16:creationId xmlns:a16="http://schemas.microsoft.com/office/drawing/2014/main" id="{BFD9F634-E98B-3A40-A6E5-EE5975D2C9B4}"/>
                  </a:ext>
                </a:extLst>
              </p:cNvPr>
              <p:cNvSpPr>
                <a:spLocks noRot="1" noChangeAspect="1" noMove="1" noResize="1" noEditPoints="1" noAdjustHandles="1" noChangeArrowheads="1" noChangeShapeType="1" noTextEdit="1"/>
              </p:cNvSpPr>
              <p:nvPr/>
            </p:nvSpPr>
            <p:spPr>
              <a:xfrm>
                <a:off x="998889" y="3933620"/>
                <a:ext cx="3970574" cy="662104"/>
              </a:xfrm>
              <a:prstGeom prst="rect">
                <a:avLst/>
              </a:prstGeom>
              <a:blipFill>
                <a:blip r:embed="rId6"/>
                <a:stretch>
                  <a:fillRect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C50456C-AC26-A346-9026-6CED7A8E067C}"/>
                  </a:ext>
                </a:extLst>
              </p:cNvPr>
              <p:cNvSpPr/>
              <p:nvPr/>
            </p:nvSpPr>
            <p:spPr>
              <a:xfrm>
                <a:off x="479376" y="4717560"/>
                <a:ext cx="4603761" cy="662104"/>
              </a:xfrm>
              <a:prstGeom prst="rect">
                <a:avLst/>
              </a:prstGeom>
            </p:spPr>
            <p:txBody>
              <a:bodyPr wrap="none">
                <a:spAutoFit/>
              </a:bodyPr>
              <a:lstStyle/>
              <a:p>
                <a14:m>
                  <m:oMath xmlns:m="http://schemas.openxmlformats.org/officeDocument/2006/math">
                    <m:sSub>
                      <m:sSubPr>
                        <m:ctrlPr>
                          <a:rPr kumimoji="1" lang="en-US" altLang="zh-CN" sz="1400" b="0" i="1">
                            <a:latin typeface="Cambria Math" panose="02040503050406030204" pitchFamily="18" charset="0"/>
                          </a:rPr>
                        </m:ctrlPr>
                      </m:sSubPr>
                      <m:e>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3</m:t>
                            </m:r>
                          </m:sub>
                        </m:sSub>
                        <m:sSub>
                          <m:sSubPr>
                            <m:ctrlPr>
                              <a:rPr kumimoji="1" lang="en-US" altLang="zh-CN" sz="1400" b="0" i="1">
                                <a:latin typeface="Cambria Math" panose="02040503050406030204" pitchFamily="18" charset="0"/>
                              </a:rPr>
                            </m:ctrlPr>
                          </m:sSubPr>
                          <m:e>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2</m:t>
                            </m:r>
                          </m:sub>
                        </m:sSub>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1</m:t>
                        </m:r>
                      </m:sub>
                    </m:sSub>
                    <m:r>
                      <a:rPr kumimoji="1" lang="en-US" altLang="zh-CN" sz="1400" b="0" i="1">
                        <a:latin typeface="Cambria Math" panose="02040503050406030204" pitchFamily="18" charset="0"/>
                      </a:rPr>
                      <m:t>𝐴</m:t>
                    </m:r>
                    <m:r>
                      <a:rPr kumimoji="1" lang="en-US" altLang="zh-CN" sz="1400" b="0" i="1">
                        <a:latin typeface="Cambria Math" panose="02040503050406030204" pitchFamily="18" charset="0"/>
                      </a:rPr>
                      <m:t>=−</m:t>
                    </m:r>
                    <m:f>
                      <m:fPr>
                        <m:ctrlPr>
                          <a:rPr kumimoji="1" lang="en-US" altLang="zh-CN" sz="1400" b="0" i="1" smtClean="0">
                            <a:solidFill>
                              <a:srgbClr val="FF0000"/>
                            </a:solidFill>
                            <a:latin typeface="Cambria Math" panose="02040503050406030204" pitchFamily="18" charset="0"/>
                          </a:rPr>
                        </m:ctrlPr>
                      </m:fPr>
                      <m:num>
                        <m:r>
                          <a:rPr kumimoji="1" lang="en-US" altLang="zh-CN" sz="1400" b="0" i="1">
                            <a:solidFill>
                              <a:srgbClr val="FF0000"/>
                            </a:solidFill>
                            <a:latin typeface="Cambria Math" panose="02040503050406030204" pitchFamily="18" charset="0"/>
                          </a:rPr>
                          <m:t>1</m:t>
                        </m:r>
                      </m:num>
                      <m:den>
                        <m:r>
                          <a:rPr kumimoji="1" lang="en-US" altLang="zh-CN" sz="1400" b="0" i="1">
                            <a:solidFill>
                              <a:srgbClr val="FF0000"/>
                            </a:solidFill>
                            <a:latin typeface="Cambria Math" panose="02040503050406030204" pitchFamily="18" charset="0"/>
                          </a:rPr>
                          <m:t>7</m:t>
                        </m:r>
                      </m:den>
                    </m:f>
                    <m:d>
                      <m:dPr>
                        <m:begChr m:val="⌈"/>
                        <m:endChr m:val="⌉"/>
                        <m:ctrlPr>
                          <a:rPr kumimoji="1" lang="zh-CN" altLang="en-US" sz="1400" b="0" i="1">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m:t>
                              </m:r>
                              <m:r>
                                <a:rPr kumimoji="1" lang="en-US" altLang="zh-CN" sz="1400" b="0" i="1">
                                  <a:solidFill>
                                    <a:srgbClr val="FF0000"/>
                                  </a:solidFill>
                                  <a:latin typeface="Cambria Math" panose="02040503050406030204" pitchFamily="18" charset="0"/>
                                </a:rPr>
                                <m:t>7</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−7</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mr>
                        </m:m>
                      </m:e>
                    </m:d>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−7</m:t>
                              </m:r>
                            </m:e>
                          </m:mr>
                        </m:m>
                      </m:e>
                    </m:d>
                  </m:oMath>
                </a14:m>
                <a:r>
                  <a:rPr lang="en-US" altLang="zh-CN" sz="1400" dirty="0"/>
                  <a:t>=</a:t>
                </a:r>
                <a:r>
                  <a:rPr kumimoji="1" lang="zh-CN" altLang="en-US" sz="1400" b="0" dirty="0"/>
                  <a:t> </a:t>
                </a:r>
                <a14:m>
                  <m:oMath xmlns:m="http://schemas.openxmlformats.org/officeDocument/2006/math">
                    <m:d>
                      <m:dPr>
                        <m:begChr m:val="⌈"/>
                        <m:endChr m:val="⌉"/>
                        <m:ctrlPr>
                          <a:rPr kumimoji="1" lang="zh-CN" altLang="en-US" sz="1400" b="0" i="1">
                            <a:latin typeface="Cambria Math" panose="02040503050406030204" pitchFamily="18" charset="0"/>
                          </a:rPr>
                        </m:ctrlPr>
                      </m:dPr>
                      <m:e>
                        <m:m>
                          <m:mPr>
                            <m:mcs>
                              <m:mc>
                                <m:mcPr>
                                  <m:count m:val="3"/>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e>
                              <m:r>
                                <a:rPr kumimoji="1" lang="en-US" altLang="zh-CN" sz="1400" b="0" i="1">
                                  <a:latin typeface="Cambria Math" panose="02040503050406030204" pitchFamily="18" charset="0"/>
                                </a:rPr>
                                <m:t>−4</m:t>
                              </m:r>
                            </m:e>
                          </m:mr>
                          <m:mr>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0</m:t>
                              </m:r>
                            </m:e>
                            <m:e>
                              <m:r>
                                <a:rPr kumimoji="1" lang="en-US" altLang="zh-CN" sz="1400" b="0" i="1">
                                  <a:latin typeface="Cambria Math" panose="02040503050406030204" pitchFamily="18" charset="0"/>
                                </a:rPr>
                                <m:t>1</m:t>
                              </m:r>
                            </m:e>
                          </m:mr>
                        </m:m>
                      </m:e>
                    </m:d>
                  </m:oMath>
                </a14:m>
                <a:endParaRPr lang="zh-CN" altLang="en-US" sz="1400" dirty="0"/>
              </a:p>
            </p:txBody>
          </p:sp>
        </mc:Choice>
        <mc:Fallback xmlns="">
          <p:sp>
            <p:nvSpPr>
              <p:cNvPr id="9" name="矩形 8">
                <a:extLst>
                  <a:ext uri="{FF2B5EF4-FFF2-40B4-BE49-F238E27FC236}">
                    <a16:creationId xmlns:a16="http://schemas.microsoft.com/office/drawing/2014/main" id="{4C50456C-AC26-A346-9026-6CED7A8E067C}"/>
                  </a:ext>
                </a:extLst>
              </p:cNvPr>
              <p:cNvSpPr>
                <a:spLocks noRot="1" noChangeAspect="1" noMove="1" noResize="1" noEditPoints="1" noAdjustHandles="1" noChangeArrowheads="1" noChangeShapeType="1" noTextEdit="1"/>
              </p:cNvSpPr>
              <p:nvPr/>
            </p:nvSpPr>
            <p:spPr>
              <a:xfrm>
                <a:off x="479376" y="4717560"/>
                <a:ext cx="4603761" cy="662104"/>
              </a:xfrm>
              <a:prstGeom prst="rect">
                <a:avLst/>
              </a:prstGeom>
              <a:blipFill>
                <a:blip r:embed="rId7"/>
                <a:stretch>
                  <a:fillRect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4CF3AAA-4B50-C643-AB8F-F8166314522A}"/>
                  </a:ext>
                </a:extLst>
              </p:cNvPr>
              <p:cNvSpPr/>
              <p:nvPr/>
            </p:nvSpPr>
            <p:spPr>
              <a:xfrm>
                <a:off x="5572616" y="3066247"/>
                <a:ext cx="3552746" cy="7082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1</m:t>
                          </m:r>
                        </m:sub>
                      </m:sSub>
                      <m:r>
                        <a:rPr kumimoji="1" lang="en-US" altLang="zh-CN" sz="1400" b="0" i="1">
                          <a:latin typeface="Cambria Math" panose="02040503050406030204" pitchFamily="18" charset="0"/>
                        </a:rPr>
                        <m:t>𝑏</m:t>
                      </m:r>
                      <m:r>
                        <a:rPr kumimoji="1" lang="en-US" altLang="zh-CN" sz="1400" b="0" i="1">
                          <a:latin typeface="Cambria Math" panose="02040503050406030204" pitchFamily="18" charset="0"/>
                        </a:rPr>
                        <m:t>=</m:t>
                      </m:r>
                      <m:f>
                        <m:fPr>
                          <m:ctrlPr>
                            <a:rPr kumimoji="1" lang="en-US" altLang="zh-CN" sz="1400" b="0" i="1" smtClean="0">
                              <a:solidFill>
                                <a:srgbClr val="FF0000"/>
                              </a:solidFill>
                              <a:latin typeface="Cambria Math" panose="02040503050406030204" pitchFamily="18" charset="0"/>
                            </a:rPr>
                          </m:ctrlPr>
                        </m:fPr>
                        <m:num>
                          <m:r>
                            <a:rPr kumimoji="1" lang="en-US" altLang="zh-CN" sz="1400" b="0" i="1">
                              <a:solidFill>
                                <a:srgbClr val="FF0000"/>
                              </a:solidFill>
                              <a:latin typeface="Cambria Math" panose="02040503050406030204" pitchFamily="18" charset="0"/>
                            </a:rPr>
                            <m:t>1</m:t>
                          </m:r>
                        </m:num>
                        <m:den>
                          <m:r>
                            <a:rPr kumimoji="1" lang="en-US" altLang="zh-CN" sz="1400" b="0" i="1">
                              <a:solidFill>
                                <a:srgbClr val="FF0000"/>
                              </a:solidFill>
                              <a:latin typeface="Cambria Math" panose="02040503050406030204" pitchFamily="18" charset="0"/>
                            </a:rPr>
                            <m:t>2</m:t>
                          </m:r>
                        </m:den>
                      </m:f>
                      <m:d>
                        <m:dPr>
                          <m:begChr m:val="⌈"/>
                          <m:endChr m:val="⌉"/>
                          <m:ctrlPr>
                            <a:rPr kumimoji="1" lang="zh-CN" altLang="en-US" sz="1400" b="0" i="1">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−2</m:t>
                                </m:r>
                              </m:e>
                              <m:e>
                                <m:r>
                                  <a:rPr kumimoji="1" lang="en-US" altLang="zh-CN" sz="1400" b="0" i="1">
                                    <a:solidFill>
                                      <a:srgbClr val="FF0000"/>
                                    </a:solidFill>
                                    <a:latin typeface="Cambria Math" panose="02040503050406030204" pitchFamily="18" charset="0"/>
                                  </a:rPr>
                                  <m:t>2</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2</m:t>
                                </m:r>
                              </m:e>
                            </m:mr>
                          </m:m>
                        </m:e>
                      </m:d>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e>
                            </m:mr>
                            <m:mr>
                              <m:e>
                                <m:r>
                                  <a:rPr kumimoji="1" lang="en-US" altLang="zh-CN" sz="1400" b="0" i="1">
                                    <a:latin typeface="Cambria Math" panose="02040503050406030204" pitchFamily="18" charset="0"/>
                                  </a:rPr>
                                  <m:t>1</m:t>
                                </m:r>
                              </m:e>
                            </m:mr>
                            <m:mr>
                              <m:e>
                                <m:r>
                                  <a:rPr kumimoji="1" lang="en-US" altLang="zh-CN" sz="1400" b="0" i="1">
                                    <a:latin typeface="Cambria Math" panose="02040503050406030204" pitchFamily="18" charset="0"/>
                                  </a:rPr>
                                  <m:t>0</m:t>
                                </m:r>
                              </m:e>
                            </m:mr>
                          </m:m>
                        </m:e>
                      </m:d>
                      <m:r>
                        <a:rPr kumimoji="1" lang="en-US" altLang="zh-CN" sz="1400" b="0" i="1">
                          <a:latin typeface="Cambria Math" panose="02040503050406030204" pitchFamily="18" charset="0"/>
                        </a:rPr>
                        <m:t>=</m:t>
                      </m:r>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−1/2</m:t>
                                </m:r>
                              </m:e>
                            </m:mr>
                          </m:m>
                        </m:e>
                      </m:d>
                    </m:oMath>
                  </m:oMathPara>
                </a14:m>
                <a:endParaRPr lang="zh-CN" altLang="en-US" sz="1400" dirty="0"/>
              </a:p>
            </p:txBody>
          </p:sp>
        </mc:Choice>
        <mc:Fallback xmlns="">
          <p:sp>
            <p:nvSpPr>
              <p:cNvPr id="10" name="矩形 9">
                <a:extLst>
                  <a:ext uri="{FF2B5EF4-FFF2-40B4-BE49-F238E27FC236}">
                    <a16:creationId xmlns:a16="http://schemas.microsoft.com/office/drawing/2014/main" id="{84CF3AAA-4B50-C643-AB8F-F8166314522A}"/>
                  </a:ext>
                </a:extLst>
              </p:cNvPr>
              <p:cNvSpPr>
                <a:spLocks noRot="1" noChangeAspect="1" noMove="1" noResize="1" noEditPoints="1" noAdjustHandles="1" noChangeArrowheads="1" noChangeShapeType="1" noTextEdit="1"/>
              </p:cNvSpPr>
              <p:nvPr/>
            </p:nvSpPr>
            <p:spPr>
              <a:xfrm>
                <a:off x="5572616" y="3066247"/>
                <a:ext cx="3552746" cy="708271"/>
              </a:xfrm>
              <a:prstGeom prst="rect">
                <a:avLst/>
              </a:prstGeom>
              <a:blipFill>
                <a:blip r:embed="rId8"/>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B5C1AD0-590B-4B46-B981-B3344E570DCD}"/>
                  </a:ext>
                </a:extLst>
              </p:cNvPr>
              <p:cNvSpPr/>
              <p:nvPr/>
            </p:nvSpPr>
            <p:spPr>
              <a:xfrm>
                <a:off x="5380946" y="3827007"/>
                <a:ext cx="3744416" cy="7082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2</m:t>
                          </m:r>
                        </m:sub>
                      </m:sSub>
                      <m:sSub>
                        <m:sSubPr>
                          <m:ctrlPr>
                            <a:rPr kumimoji="1" lang="en-US" altLang="zh-CN" sz="1400" b="0" i="1">
                              <a:latin typeface="Cambria Math" panose="02040503050406030204" pitchFamily="18" charset="0"/>
                            </a:rPr>
                          </m:ctrlPr>
                        </m:sSubPr>
                        <m:e>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1</m:t>
                          </m:r>
                        </m:sub>
                      </m:sSub>
                      <m:r>
                        <a:rPr kumimoji="1" lang="en-US" altLang="zh-CN" sz="1400" b="0" i="1">
                          <a:latin typeface="Cambria Math" panose="02040503050406030204" pitchFamily="18" charset="0"/>
                        </a:rPr>
                        <m:t>𝑏</m:t>
                      </m:r>
                      <m:r>
                        <a:rPr kumimoji="1" lang="en-US" altLang="zh-CN" sz="1400" b="0" i="1">
                          <a:latin typeface="Cambria Math" panose="02040503050406030204" pitchFamily="18" charset="0"/>
                        </a:rPr>
                        <m:t>=</m:t>
                      </m:r>
                      <m:d>
                        <m:dPr>
                          <m:begChr m:val="⌈"/>
                          <m:endChr m:val="⌉"/>
                          <m:ctrlPr>
                            <a:rPr kumimoji="1" lang="zh-CN" altLang="en-US" sz="1400" b="0" i="1" smtClean="0">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e>
                                <m:r>
                                  <a:rPr kumimoji="1" lang="en-US" altLang="zh-CN" sz="1400" b="0" i="1">
                                    <a:solidFill>
                                      <a:srgbClr val="FF0000"/>
                                    </a:solidFill>
                                    <a:latin typeface="Cambria Math" panose="02040503050406030204" pitchFamily="18" charset="0"/>
                                  </a:rPr>
                                  <m:t>1</m:t>
                                </m:r>
                              </m:e>
                            </m:mr>
                          </m:m>
                        </m:e>
                      </m:d>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−1/2</m:t>
                                </m:r>
                              </m:e>
                            </m:mr>
                          </m:m>
                        </m:e>
                      </m:d>
                      <m:r>
                        <a:rPr kumimoji="1" lang="en-US" altLang="zh-CN" sz="1400" b="0" i="1">
                          <a:latin typeface="Cambria Math" panose="02040503050406030204" pitchFamily="18" charset="0"/>
                        </a:rPr>
                        <m:t>=</m:t>
                      </m:r>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−1/2</m:t>
                                </m:r>
                              </m:e>
                            </m:mr>
                          </m:m>
                        </m:e>
                      </m:d>
                    </m:oMath>
                  </m:oMathPara>
                </a14:m>
                <a:endParaRPr lang="zh-CN" altLang="en-US" sz="1400" dirty="0"/>
              </a:p>
            </p:txBody>
          </p:sp>
        </mc:Choice>
        <mc:Fallback xmlns="">
          <p:sp>
            <p:nvSpPr>
              <p:cNvPr id="11" name="矩形 10">
                <a:extLst>
                  <a:ext uri="{FF2B5EF4-FFF2-40B4-BE49-F238E27FC236}">
                    <a16:creationId xmlns:a16="http://schemas.microsoft.com/office/drawing/2014/main" id="{3B5C1AD0-590B-4B46-B981-B3344E570DCD}"/>
                  </a:ext>
                </a:extLst>
              </p:cNvPr>
              <p:cNvSpPr>
                <a:spLocks noRot="1" noChangeAspect="1" noMove="1" noResize="1" noEditPoints="1" noAdjustHandles="1" noChangeArrowheads="1" noChangeShapeType="1" noTextEdit="1"/>
              </p:cNvSpPr>
              <p:nvPr/>
            </p:nvSpPr>
            <p:spPr>
              <a:xfrm>
                <a:off x="5380946" y="3827007"/>
                <a:ext cx="3744416" cy="708271"/>
              </a:xfrm>
              <a:prstGeom prst="rect">
                <a:avLst/>
              </a:prstGeom>
              <a:blipFill>
                <a:blip r:embed="rId9"/>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3F5E113-D4E9-C14D-A225-FB57240A49D5}"/>
                  </a:ext>
                </a:extLst>
              </p:cNvPr>
              <p:cNvSpPr/>
              <p:nvPr/>
            </p:nvSpPr>
            <p:spPr>
              <a:xfrm>
                <a:off x="5380946" y="4655520"/>
                <a:ext cx="4518533" cy="70827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rgbClr val="FF0000"/>
                              </a:solidFill>
                              <a:latin typeface="Cambria Math" panose="02040503050406030204" pitchFamily="18" charset="0"/>
                            </a:rPr>
                          </m:ctrlPr>
                        </m:sSubPr>
                        <m:e>
                          <m:r>
                            <m:rPr>
                              <m:sty m:val="p"/>
                            </m:rPr>
                            <a:rPr kumimoji="1" lang="en-US" altLang="zh-CN" sz="1400" b="0" i="1">
                              <a:solidFill>
                                <a:srgbClr val="FF0000"/>
                              </a:solidFill>
                              <a:latin typeface="Cambria Math" panose="02040503050406030204" pitchFamily="18" charset="0"/>
                            </a:rPr>
                            <m:t>M</m:t>
                          </m:r>
                        </m:e>
                        <m:sub>
                          <m:r>
                            <a:rPr kumimoji="1" lang="en-US" altLang="zh-CN" sz="1400" b="0" i="1">
                              <a:solidFill>
                                <a:srgbClr val="FF0000"/>
                              </a:solidFill>
                              <a:latin typeface="Cambria Math" panose="02040503050406030204" pitchFamily="18" charset="0"/>
                            </a:rPr>
                            <m:t>3</m:t>
                          </m:r>
                        </m:sub>
                      </m:sSub>
                      <m:sSub>
                        <m:sSubPr>
                          <m:ctrlPr>
                            <a:rPr kumimoji="1" lang="en-US" altLang="zh-CN" sz="1400" b="0" i="1">
                              <a:latin typeface="Cambria Math" panose="02040503050406030204" pitchFamily="18" charset="0"/>
                            </a:rPr>
                          </m:ctrlPr>
                        </m:sSubPr>
                        <m:e>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2</m:t>
                          </m:r>
                        </m:sub>
                      </m:sSub>
                      <m:sSub>
                        <m:sSubPr>
                          <m:ctrlPr>
                            <a:rPr kumimoji="1" lang="en-US" altLang="zh-CN" sz="1400" b="0" i="1">
                              <a:latin typeface="Cambria Math" panose="02040503050406030204" pitchFamily="18" charset="0"/>
                            </a:rPr>
                          </m:ctrlPr>
                        </m:sSubPr>
                        <m:e>
                          <m:r>
                            <m:rPr>
                              <m:sty m:val="p"/>
                            </m:rPr>
                            <a:rPr kumimoji="1" lang="en-US" altLang="zh-CN" sz="1400" b="0" i="1">
                              <a:latin typeface="Cambria Math" panose="02040503050406030204" pitchFamily="18" charset="0"/>
                            </a:rPr>
                            <m:t>M</m:t>
                          </m:r>
                        </m:e>
                        <m:sub>
                          <m:r>
                            <a:rPr kumimoji="1" lang="en-US" altLang="zh-CN" sz="1400" b="0" i="1">
                              <a:latin typeface="Cambria Math" panose="02040503050406030204" pitchFamily="18" charset="0"/>
                            </a:rPr>
                            <m:t>1</m:t>
                          </m:r>
                        </m:sub>
                      </m:sSub>
                      <m:r>
                        <a:rPr kumimoji="1" lang="en-US" altLang="zh-CN" sz="1400" b="0" i="1">
                          <a:latin typeface="Cambria Math" panose="02040503050406030204" pitchFamily="18" charset="0"/>
                        </a:rPr>
                        <m:t>𝑏</m:t>
                      </m:r>
                      <m:r>
                        <a:rPr kumimoji="1" lang="en-US" altLang="zh-CN" sz="1400" b="0" i="1">
                          <a:latin typeface="Cambria Math" panose="02040503050406030204" pitchFamily="18" charset="0"/>
                        </a:rPr>
                        <m:t>=−</m:t>
                      </m:r>
                      <m:f>
                        <m:fPr>
                          <m:ctrlPr>
                            <a:rPr kumimoji="1" lang="en-US" altLang="zh-CN" sz="1400" b="0" i="1">
                              <a:solidFill>
                                <a:srgbClr val="FF0000"/>
                              </a:solidFill>
                              <a:latin typeface="Cambria Math" panose="02040503050406030204" pitchFamily="18" charset="0"/>
                            </a:rPr>
                          </m:ctrlPr>
                        </m:fPr>
                        <m:num>
                          <m:r>
                            <a:rPr kumimoji="1" lang="en-US" altLang="zh-CN" sz="1400" b="0" i="1">
                              <a:solidFill>
                                <a:srgbClr val="FF0000"/>
                              </a:solidFill>
                              <a:latin typeface="Cambria Math" panose="02040503050406030204" pitchFamily="18" charset="0"/>
                            </a:rPr>
                            <m:t>1</m:t>
                          </m:r>
                        </m:num>
                        <m:den>
                          <m:r>
                            <a:rPr kumimoji="1" lang="en-US" altLang="zh-CN" sz="1400" b="0" i="1">
                              <a:solidFill>
                                <a:srgbClr val="FF0000"/>
                              </a:solidFill>
                              <a:latin typeface="Cambria Math" panose="02040503050406030204" pitchFamily="18" charset="0"/>
                            </a:rPr>
                            <m:t>7</m:t>
                          </m:r>
                        </m:den>
                      </m:f>
                      <m:d>
                        <m:dPr>
                          <m:begChr m:val="⌈"/>
                          <m:endChr m:val="⌉"/>
                          <m:ctrlPr>
                            <a:rPr kumimoji="1" lang="zh-CN" altLang="en-US" sz="1400" b="0" i="1">
                              <a:solidFill>
                                <a:srgbClr val="FF0000"/>
                              </a:solidFill>
                              <a:latin typeface="Cambria Math" panose="02040503050406030204" pitchFamily="18" charset="0"/>
                            </a:rPr>
                          </m:ctrlPr>
                        </m:dPr>
                        <m:e>
                          <m:m>
                            <m:mPr>
                              <m:mcs>
                                <m:mc>
                                  <m:mcPr>
                                    <m:count m:val="3"/>
                                    <m:mcJc m:val="center"/>
                                  </m:mcPr>
                                </m:mc>
                              </m:mcs>
                              <m:ctrlPr>
                                <a:rPr kumimoji="1" lang="en-US" altLang="zh-CN" sz="1400" b="0" i="1">
                                  <a:solidFill>
                                    <a:srgbClr val="FF0000"/>
                                  </a:solidFill>
                                  <a:latin typeface="Cambria Math" panose="02040503050406030204" pitchFamily="18" charset="0"/>
                                </a:rPr>
                              </m:ctrlPr>
                            </m:mPr>
                            <m:mr>
                              <m:e>
                                <m:r>
                                  <m:rPr>
                                    <m:brk m:alnAt="7"/>
                                  </m:rPr>
                                  <a:rPr kumimoji="1" lang="en-US" altLang="zh-CN" sz="1400" b="0" i="1">
                                    <a:solidFill>
                                      <a:srgbClr val="FF0000"/>
                                    </a:solidFill>
                                    <a:latin typeface="Cambria Math" panose="02040503050406030204" pitchFamily="18" charset="0"/>
                                  </a:rPr>
                                  <m:t>−</m:t>
                                </m:r>
                                <m:r>
                                  <a:rPr kumimoji="1" lang="en-US" altLang="zh-CN" sz="1400" b="0" i="1">
                                    <a:solidFill>
                                      <a:srgbClr val="FF0000"/>
                                    </a:solidFill>
                                    <a:latin typeface="Cambria Math" panose="02040503050406030204" pitchFamily="18" charset="0"/>
                                  </a:rPr>
                                  <m:t>7</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−7</m:t>
                                </m:r>
                              </m:e>
                              <m:e>
                                <m:r>
                                  <a:rPr kumimoji="1" lang="en-US" altLang="zh-CN" sz="1400" b="0" i="1">
                                    <a:solidFill>
                                      <a:srgbClr val="FF0000"/>
                                    </a:solidFill>
                                    <a:latin typeface="Cambria Math" panose="02040503050406030204" pitchFamily="18" charset="0"/>
                                  </a:rPr>
                                  <m:t>0</m:t>
                                </m:r>
                              </m:e>
                            </m:mr>
                            <m:mr>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0</m:t>
                                </m:r>
                              </m:e>
                              <m:e>
                                <m:r>
                                  <a:rPr kumimoji="1" lang="en-US" altLang="zh-CN" sz="1400" b="0" i="1">
                                    <a:solidFill>
                                      <a:srgbClr val="FF0000"/>
                                    </a:solidFill>
                                    <a:latin typeface="Cambria Math" panose="02040503050406030204" pitchFamily="18" charset="0"/>
                                  </a:rPr>
                                  <m:t>1</m:t>
                                </m:r>
                              </m:e>
                            </m:mr>
                          </m:m>
                        </m:e>
                      </m:d>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−1/2</m:t>
                                </m:r>
                              </m:e>
                            </m:mr>
                          </m:m>
                        </m:e>
                      </m:d>
                      <m:r>
                        <a:rPr kumimoji="1" lang="en-US" altLang="zh-CN" sz="1400" b="0" i="1">
                          <a:latin typeface="Cambria Math" panose="02040503050406030204" pitchFamily="18" charset="0"/>
                        </a:rPr>
                        <m:t>=</m:t>
                      </m:r>
                      <m:d>
                        <m:dPr>
                          <m:begChr m:val="⌈"/>
                          <m:endChr m:val="⌉"/>
                          <m:ctrlPr>
                            <a:rPr kumimoji="1" lang="zh-CN" altLang="en-US" sz="1400" b="0" i="1">
                              <a:latin typeface="Cambria Math" panose="02040503050406030204" pitchFamily="18" charset="0"/>
                            </a:rPr>
                          </m:ctrlPr>
                        </m:dPr>
                        <m:e>
                          <m:m>
                            <m:mPr>
                              <m:mcs>
                                <m:mc>
                                  <m:mcPr>
                                    <m:count m:val="1"/>
                                    <m:mcJc m:val="center"/>
                                  </m:mcPr>
                                </m:mc>
                              </m:mcs>
                              <m:ctrlPr>
                                <a:rPr kumimoji="1" lang="en-US" altLang="zh-CN" sz="1400" b="0" i="1">
                                  <a:latin typeface="Cambria Math" panose="02040503050406030204" pitchFamily="18" charset="0"/>
                                </a:rPr>
                              </m:ctrlPr>
                            </m:mPr>
                            <m:mr>
                              <m:e>
                                <m:r>
                                  <m:rPr>
                                    <m:brk m:alnAt="7"/>
                                  </m:rPr>
                                  <a:rPr kumimoji="1" lang="en-US" altLang="zh-CN" sz="1400" b="0" i="1">
                                    <a:latin typeface="Cambria Math" panose="02040503050406030204" pitchFamily="18" charset="0"/>
                                  </a:rPr>
                                  <m:t>1</m:t>
                                </m:r>
                                <m:r>
                                  <a:rPr kumimoji="1" lang="en-US" altLang="zh-CN" sz="1400" b="0" i="1">
                                    <a:latin typeface="Cambria Math" panose="02040503050406030204" pitchFamily="18" charset="0"/>
                                  </a:rPr>
                                  <m:t>/2</m:t>
                                </m:r>
                              </m:e>
                            </m:mr>
                            <m:mr>
                              <m:e>
                                <m:r>
                                  <a:rPr kumimoji="1" lang="en-US" altLang="zh-CN" sz="1400" b="0" i="1">
                                    <a:latin typeface="Cambria Math" panose="02040503050406030204" pitchFamily="18" charset="0"/>
                                  </a:rPr>
                                  <m:t>0</m:t>
                                </m:r>
                              </m:e>
                            </m:mr>
                            <m:mr>
                              <m:e>
                                <m:r>
                                  <a:rPr kumimoji="1" lang="en-US" altLang="zh-CN" sz="1400" b="0" i="1">
                                    <a:latin typeface="Cambria Math" panose="02040503050406030204" pitchFamily="18" charset="0"/>
                                  </a:rPr>
                                  <m:t>5/70</m:t>
                                </m:r>
                              </m:e>
                            </m:mr>
                          </m:m>
                        </m:e>
                      </m:d>
                    </m:oMath>
                  </m:oMathPara>
                </a14:m>
                <a:endParaRPr lang="zh-CN" altLang="en-US" sz="1400" dirty="0"/>
              </a:p>
            </p:txBody>
          </p:sp>
        </mc:Choice>
        <mc:Fallback xmlns="">
          <p:sp>
            <p:nvSpPr>
              <p:cNvPr id="12" name="矩形 11">
                <a:extLst>
                  <a:ext uri="{FF2B5EF4-FFF2-40B4-BE49-F238E27FC236}">
                    <a16:creationId xmlns:a16="http://schemas.microsoft.com/office/drawing/2014/main" id="{E3F5E113-D4E9-C14D-A225-FB57240A49D5}"/>
                  </a:ext>
                </a:extLst>
              </p:cNvPr>
              <p:cNvSpPr>
                <a:spLocks noRot="1" noChangeAspect="1" noMove="1" noResize="1" noEditPoints="1" noAdjustHandles="1" noChangeArrowheads="1" noChangeShapeType="1" noTextEdit="1"/>
              </p:cNvSpPr>
              <p:nvPr/>
            </p:nvSpPr>
            <p:spPr>
              <a:xfrm>
                <a:off x="5380946" y="4655520"/>
                <a:ext cx="4518533" cy="708271"/>
              </a:xfrm>
              <a:prstGeom prst="rect">
                <a:avLst/>
              </a:prstGeom>
              <a:blipFill>
                <a:blip r:embed="rId10"/>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D09ED82-EB97-6D49-9D4B-1C604C58AA08}"/>
                  </a:ext>
                </a:extLst>
              </p:cNvPr>
              <p:cNvSpPr/>
              <p:nvPr/>
            </p:nvSpPr>
            <p:spPr>
              <a:xfrm>
                <a:off x="744185" y="5885240"/>
                <a:ext cx="2800382" cy="400110"/>
              </a:xfrm>
              <a:prstGeom prst="rect">
                <a:avLst/>
              </a:prstGeom>
            </p:spPr>
            <p:txBody>
              <a:bodyPr wrap="none">
                <a:spAutoFit/>
              </a:bodyPr>
              <a:lstStyle/>
              <a:p>
                <a14:m>
                  <m:oMath xmlns:m="http://schemas.openxmlformats.org/officeDocument/2006/math">
                    <m:sSub>
                      <m:sSubPr>
                        <m:ctrlPr>
                          <a:rPr kumimoji="1" lang="en-US" altLang="zh-CN" sz="2000" b="0" i="1">
                            <a:latin typeface="Cambria Math" panose="02040503050406030204" pitchFamily="18" charset="0"/>
                          </a:rPr>
                        </m:ctrlPr>
                      </m:sSubPr>
                      <m:e>
                        <m:sSub>
                          <m:sSubPr>
                            <m:ctrlPr>
                              <a:rPr kumimoji="1" lang="en-US" altLang="zh-CN" sz="2000" b="0" i="1">
                                <a:latin typeface="Cambria Math" panose="02040503050406030204" pitchFamily="18" charset="0"/>
                              </a:rPr>
                            </m:ctrlPr>
                          </m:sSubPr>
                          <m:e>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3</m:t>
                            </m:r>
                          </m:sub>
                        </m:sSub>
                        <m:sSub>
                          <m:sSubPr>
                            <m:ctrlPr>
                              <a:rPr kumimoji="1" lang="en-US" altLang="zh-CN" sz="2000" b="0" i="1">
                                <a:latin typeface="Cambria Math" panose="02040503050406030204" pitchFamily="18" charset="0"/>
                              </a:rPr>
                            </m:ctrlPr>
                          </m:sSubPr>
                          <m:e>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2</m:t>
                            </m:r>
                          </m:sub>
                        </m:sSub>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1</m:t>
                        </m:r>
                      </m:sub>
                    </m:sSub>
                    <m:r>
                      <a:rPr kumimoji="1" lang="en-US" altLang="zh-CN" sz="2000" b="0" i="1">
                        <a:latin typeface="Cambria Math" panose="02040503050406030204" pitchFamily="18" charset="0"/>
                      </a:rPr>
                      <m:t>𝐴𝑥</m:t>
                    </m:r>
                  </m:oMath>
                </a14:m>
                <a:r>
                  <a:rPr lang="en-US" altLang="zh-CN" sz="2000" dirty="0"/>
                  <a:t>=</a:t>
                </a:r>
                <a:r>
                  <a:rPr kumimoji="1" lang="en-US" altLang="zh-CN" sz="2000" b="0" dirty="0"/>
                  <a:t> </a:t>
                </a:r>
                <a14:m>
                  <m:oMath xmlns:m="http://schemas.openxmlformats.org/officeDocument/2006/math">
                    <m:sSub>
                      <m:sSubPr>
                        <m:ctrlPr>
                          <a:rPr kumimoji="1" lang="en-US" altLang="zh-CN" sz="2000" b="0" i="1">
                            <a:latin typeface="Cambria Math" panose="02040503050406030204" pitchFamily="18" charset="0"/>
                          </a:rPr>
                        </m:ctrlPr>
                      </m:sSubPr>
                      <m:e>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3</m:t>
                        </m:r>
                      </m:sub>
                    </m:sSub>
                    <m:sSub>
                      <m:sSubPr>
                        <m:ctrlPr>
                          <a:rPr kumimoji="1" lang="en-US" altLang="zh-CN" sz="2000" b="0" i="1">
                            <a:latin typeface="Cambria Math" panose="02040503050406030204" pitchFamily="18" charset="0"/>
                          </a:rPr>
                        </m:ctrlPr>
                      </m:sSubPr>
                      <m:e>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2</m:t>
                        </m:r>
                      </m:sub>
                    </m:sSub>
                    <m:sSub>
                      <m:sSubPr>
                        <m:ctrlPr>
                          <a:rPr kumimoji="1" lang="en-US" altLang="zh-CN" sz="2000" b="0" i="1">
                            <a:latin typeface="Cambria Math" panose="02040503050406030204" pitchFamily="18" charset="0"/>
                          </a:rPr>
                        </m:ctrlPr>
                      </m:sSubPr>
                      <m:e>
                        <m:r>
                          <m:rPr>
                            <m:sty m:val="p"/>
                          </m:rPr>
                          <a:rPr kumimoji="1" lang="en-US" altLang="zh-CN" sz="2000" b="0" i="1">
                            <a:latin typeface="Cambria Math" panose="02040503050406030204" pitchFamily="18" charset="0"/>
                          </a:rPr>
                          <m:t>M</m:t>
                        </m:r>
                      </m:e>
                      <m:sub>
                        <m:r>
                          <a:rPr kumimoji="1" lang="en-US" altLang="zh-CN" sz="2000" b="0" i="1">
                            <a:latin typeface="Cambria Math" panose="02040503050406030204" pitchFamily="18" charset="0"/>
                          </a:rPr>
                          <m:t>1</m:t>
                        </m:r>
                      </m:sub>
                    </m:sSub>
                    <m:r>
                      <a:rPr kumimoji="1" lang="en-US" altLang="zh-CN" sz="2000" b="0" i="1">
                        <a:latin typeface="Cambria Math" panose="02040503050406030204" pitchFamily="18" charset="0"/>
                      </a:rPr>
                      <m:t>𝑏</m:t>
                    </m:r>
                  </m:oMath>
                </a14:m>
                <a:endParaRPr lang="zh-CN" altLang="en-US" sz="2000" dirty="0"/>
              </a:p>
            </p:txBody>
          </p:sp>
        </mc:Choice>
        <mc:Fallback xmlns="">
          <p:sp>
            <p:nvSpPr>
              <p:cNvPr id="13" name="矩形 12">
                <a:extLst>
                  <a:ext uri="{FF2B5EF4-FFF2-40B4-BE49-F238E27FC236}">
                    <a16:creationId xmlns:a16="http://schemas.microsoft.com/office/drawing/2014/main" id="{0D09ED82-EB97-6D49-9D4B-1C604C58AA08}"/>
                  </a:ext>
                </a:extLst>
              </p:cNvPr>
              <p:cNvSpPr>
                <a:spLocks noRot="1" noChangeAspect="1" noMove="1" noResize="1" noEditPoints="1" noAdjustHandles="1" noChangeArrowheads="1" noChangeShapeType="1" noTextEdit="1"/>
              </p:cNvSpPr>
              <p:nvPr/>
            </p:nvSpPr>
            <p:spPr>
              <a:xfrm>
                <a:off x="744185" y="5885240"/>
                <a:ext cx="2800382" cy="400110"/>
              </a:xfrm>
              <a:prstGeom prst="rect">
                <a:avLst/>
              </a:prstGeom>
              <a:blipFill>
                <a:blip r:embed="rId11"/>
                <a:stretch>
                  <a:fillRect t="-9375" b="-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9AB841C-3D37-E441-B38E-7A0EAF5CF3E1}"/>
                  </a:ext>
                </a:extLst>
              </p:cNvPr>
              <p:cNvSpPr/>
              <p:nvPr/>
            </p:nvSpPr>
            <p:spPr>
              <a:xfrm>
                <a:off x="4180166" y="5644098"/>
                <a:ext cx="2834686" cy="884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m:rPr>
                                    <m:brk m:alnAt="7"/>
                                  </m:rP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2</m:t>
                                </m:r>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−4</m:t>
                                </m:r>
                              </m:e>
                            </m:mr>
                            <m:mr>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mr>
                          </m:m>
                        </m:e>
                      </m:d>
                      <m:d>
                        <m:dPr>
                          <m:begChr m:val="⌈"/>
                          <m:endChr m:val="⌉"/>
                          <m:ctrlPr>
                            <a:rPr kumimoji="1" lang="zh-CN" altLang="en-US"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e>
                            </m:mr>
                          </m:m>
                        </m:e>
                      </m:d>
                      <m:r>
                        <a:rPr kumimoji="1" lang="en-US" altLang="zh-CN" sz="1800" b="0" i="1">
                          <a:latin typeface="Cambria Math" panose="02040503050406030204" pitchFamily="18" charset="0"/>
                        </a:rPr>
                        <m:t>=</m:t>
                      </m:r>
                      <m:d>
                        <m:dPr>
                          <m:begChr m:val="⌈"/>
                          <m:endChr m:val="⌉"/>
                          <m:ctrlPr>
                            <a:rPr kumimoji="1" lang="zh-CN" altLang="en-US"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r>
                                  <m:rPr>
                                    <m:brk m:alnAt="7"/>
                                  </m:rPr>
                                  <a:rPr kumimoji="1" lang="en-US" altLang="zh-CN" sz="1800" b="0" i="1">
                                    <a:latin typeface="Cambria Math" panose="02040503050406030204" pitchFamily="18" charset="0"/>
                                  </a:rPr>
                                  <m:t>1</m:t>
                                </m:r>
                                <m:r>
                                  <a:rPr kumimoji="1" lang="en-US" altLang="zh-CN" sz="1800" b="0" i="1">
                                    <a:latin typeface="Cambria Math" panose="02040503050406030204" pitchFamily="18" charset="0"/>
                                  </a:rPr>
                                  <m:t>/2</m:t>
                                </m:r>
                              </m:e>
                            </m:mr>
                            <m:mr>
                              <m:e>
                                <m:r>
                                  <a:rPr kumimoji="1" lang="en-US" altLang="zh-CN" sz="1800" b="0" i="1">
                                    <a:latin typeface="Cambria Math" panose="02040503050406030204" pitchFamily="18" charset="0"/>
                                  </a:rPr>
                                  <m:t>0</m:t>
                                </m:r>
                              </m:e>
                            </m:mr>
                            <m:mr>
                              <m:e>
                                <m:r>
                                  <a:rPr kumimoji="1" lang="en-US" altLang="zh-CN" sz="1800" b="0" i="1">
                                    <a:latin typeface="Cambria Math" panose="02040503050406030204" pitchFamily="18" charset="0"/>
                                  </a:rPr>
                                  <m:t>5/70</m:t>
                                </m:r>
                              </m:e>
                            </m:mr>
                          </m:m>
                        </m:e>
                      </m:d>
                    </m:oMath>
                  </m:oMathPara>
                </a14:m>
                <a:endParaRPr lang="zh-CN" altLang="en-US" sz="1800" dirty="0"/>
              </a:p>
            </p:txBody>
          </p:sp>
        </mc:Choice>
        <mc:Fallback xmlns="">
          <p:sp>
            <p:nvSpPr>
              <p:cNvPr id="14" name="矩形 13">
                <a:extLst>
                  <a:ext uri="{FF2B5EF4-FFF2-40B4-BE49-F238E27FC236}">
                    <a16:creationId xmlns:a16="http://schemas.microsoft.com/office/drawing/2014/main" id="{99AB841C-3D37-E441-B38E-7A0EAF5CF3E1}"/>
                  </a:ext>
                </a:extLst>
              </p:cNvPr>
              <p:cNvSpPr>
                <a:spLocks noRot="1" noChangeAspect="1" noMove="1" noResize="1" noEditPoints="1" noAdjustHandles="1" noChangeArrowheads="1" noChangeShapeType="1" noTextEdit="1"/>
              </p:cNvSpPr>
              <p:nvPr/>
            </p:nvSpPr>
            <p:spPr>
              <a:xfrm>
                <a:off x="4180166" y="5644098"/>
                <a:ext cx="2834686" cy="884281"/>
              </a:xfrm>
              <a:prstGeom prst="rect">
                <a:avLst/>
              </a:prstGeom>
              <a:blipFill>
                <a:blip r:embed="rId12"/>
                <a:stretch>
                  <a:fillRect b="-4225"/>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A78D03F1-FB28-B645-8868-0253160EE3EF}"/>
              </a:ext>
            </a:extLst>
          </p:cNvPr>
          <p:cNvCxnSpPr/>
          <p:nvPr/>
        </p:nvCxnSpPr>
        <p:spPr bwMode="auto">
          <a:xfrm>
            <a:off x="3460086" y="6069326"/>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文本框 15">
            <a:extLst>
              <a:ext uri="{FF2B5EF4-FFF2-40B4-BE49-F238E27FC236}">
                <a16:creationId xmlns:a16="http://schemas.microsoft.com/office/drawing/2014/main" id="{77B7617A-7C87-D748-9F24-B5639D8A75B9}"/>
              </a:ext>
            </a:extLst>
          </p:cNvPr>
          <p:cNvSpPr txBox="1"/>
          <p:nvPr/>
        </p:nvSpPr>
        <p:spPr>
          <a:xfrm>
            <a:off x="7224508" y="5885240"/>
            <a:ext cx="1728192" cy="400110"/>
          </a:xfrm>
          <a:prstGeom prst="rect">
            <a:avLst/>
          </a:prstGeom>
          <a:noFill/>
        </p:spPr>
        <p:txBody>
          <a:bodyPr wrap="square" rtlCol="0">
            <a:spAutoFit/>
          </a:bodyPr>
          <a:lstStyle/>
          <a:p>
            <a:r>
              <a:rPr kumimoji="1" lang="zh-CN" altLang="en-US" sz="2000" dirty="0"/>
              <a:t>回代可得解！</a:t>
            </a:r>
          </a:p>
        </p:txBody>
      </p:sp>
      <p:sp>
        <p:nvSpPr>
          <p:cNvPr id="5" name="Text Box 2">
            <a:extLst>
              <a:ext uri="{FF2B5EF4-FFF2-40B4-BE49-F238E27FC236}">
                <a16:creationId xmlns:a16="http://schemas.microsoft.com/office/drawing/2014/main" id="{C155B26E-D250-5047-B329-FEFE31C559D5}"/>
              </a:ext>
            </a:extLst>
          </p:cNvPr>
          <p:cNvSpPr txBox="1">
            <a:spLocks noChangeArrowheads="1"/>
          </p:cNvSpPr>
          <p:nvPr/>
        </p:nvSpPr>
        <p:spPr bwMode="auto">
          <a:xfrm>
            <a:off x="250828" y="273020"/>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a:t>
            </a:r>
            <a:r>
              <a:rPr lang="en" altLang="zh-CN" dirty="0"/>
              <a:t>LU</a:t>
            </a:r>
            <a:r>
              <a:rPr lang="zh-CN" altLang="en-US" dirty="0"/>
              <a:t>分解法</a:t>
            </a:r>
          </a:p>
        </p:txBody>
      </p:sp>
    </p:spTree>
    <p:extLst>
      <p:ext uri="{BB962C8B-B14F-4D97-AF65-F5344CB8AC3E}">
        <p14:creationId xmlns:p14="http://schemas.microsoft.com/office/powerpoint/2010/main" val="415263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2D045F9-0345-1149-A032-84A02AF0E9F7}"/>
                  </a:ext>
                </a:extLst>
              </p:cNvPr>
              <p:cNvSpPr/>
              <p:nvPr/>
            </p:nvSpPr>
            <p:spPr>
              <a:xfrm>
                <a:off x="1961135" y="1894280"/>
                <a:ext cx="3446906" cy="523220"/>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000000"/>
                              </a:solidFill>
                              <a:latin typeface="Cambria Math" panose="02040503050406030204" pitchFamily="18" charset="0"/>
                            </a:rPr>
                          </m:ctrlPr>
                        </m:sSubPr>
                        <m:e>
                          <m:r>
                            <a:rPr kumimoji="1" lang="en-US" altLang="zh-CN" b="0" i="1">
                              <a:solidFill>
                                <a:srgbClr val="000000"/>
                              </a:solidFill>
                              <a:latin typeface="Cambria Math" panose="02040503050406030204" pitchFamily="18" charset="0"/>
                            </a:rPr>
                            <m:t>𝑈</m:t>
                          </m:r>
                          <m:r>
                            <a:rPr kumimoji="1" lang="en-US" altLang="zh-CN" b="0" i="1">
                              <a:solidFill>
                                <a:srgbClr val="000000"/>
                              </a:solidFill>
                              <a:latin typeface="Cambria Math" panose="02040503050406030204" pitchFamily="18" charset="0"/>
                            </a:rPr>
                            <m:t>=</m:t>
                          </m:r>
                          <m:sSub>
                            <m:sSubPr>
                              <m:ctrlPr>
                                <a:rPr kumimoji="1" lang="en-US" altLang="zh-CN" b="0" i="1">
                                  <a:solidFill>
                                    <a:srgbClr val="000000"/>
                                  </a:solidFill>
                                  <a:latin typeface="Cambria Math" panose="02040503050406030204" pitchFamily="18" charset="0"/>
                                </a:rPr>
                              </m:ctrlPr>
                            </m:sSubPr>
                            <m:e>
                              <m:sSub>
                                <m:sSubPr>
                                  <m:ctrlPr>
                                    <a:rPr kumimoji="1" lang="en-US" altLang="zh-CN" b="0" i="1">
                                      <a:solidFill>
                                        <a:srgbClr val="000000"/>
                                      </a:solidFill>
                                      <a:latin typeface="Cambria Math" panose="02040503050406030204" pitchFamily="18" charset="0"/>
                                    </a:rPr>
                                  </m:ctrlPr>
                                </m:sSubPr>
                                <m:e>
                                  <m:r>
                                    <m:rPr>
                                      <m:sty m:val="p"/>
                                    </m:rPr>
                                    <a:rPr kumimoji="1" lang="en-US" altLang="zh-CN" b="0" i="1">
                                      <a:solidFill>
                                        <a:srgbClr val="000000"/>
                                      </a:solidFill>
                                      <a:latin typeface="Cambria Math" panose="02040503050406030204" pitchFamily="18" charset="0"/>
                                    </a:rPr>
                                    <m:t>M</m:t>
                                  </m:r>
                                </m:e>
                                <m:sub>
                                  <m:r>
                                    <a:rPr kumimoji="1" lang="en-US" altLang="zh-CN" b="0" i="1">
                                      <a:solidFill>
                                        <a:srgbClr val="000000"/>
                                      </a:solidFill>
                                      <a:latin typeface="Cambria Math" panose="02040503050406030204" pitchFamily="18" charset="0"/>
                                    </a:rPr>
                                    <m:t>𝑛</m:t>
                                  </m:r>
                                </m:sub>
                              </m:sSub>
                              <m:r>
                                <a:rPr kumimoji="1" lang="en-US" altLang="zh-CN" b="0" i="1">
                                  <a:solidFill>
                                    <a:srgbClr val="000000"/>
                                  </a:solidFill>
                                  <a:latin typeface="Cambria Math" panose="02040503050406030204" pitchFamily="18" charset="0"/>
                                </a:rPr>
                                <m:t>…</m:t>
                              </m:r>
                              <m:r>
                                <a:rPr kumimoji="1" lang="en-US" altLang="zh-CN" b="0" i="1">
                                  <a:solidFill>
                                    <a:srgbClr val="000000"/>
                                  </a:solidFill>
                                  <a:latin typeface="Cambria Math" panose="02040503050406030204" pitchFamily="18" charset="0"/>
                                </a:rPr>
                                <m:t>𝑀</m:t>
                              </m:r>
                            </m:e>
                            <m:sub>
                              <m:r>
                                <a:rPr kumimoji="1" lang="en-US" altLang="zh-CN" b="0" i="1">
                                  <a:solidFill>
                                    <a:srgbClr val="000000"/>
                                  </a:solidFill>
                                  <a:latin typeface="Cambria Math" panose="02040503050406030204" pitchFamily="18" charset="0"/>
                                </a:rPr>
                                <m:t>3</m:t>
                              </m:r>
                            </m:sub>
                          </m:sSub>
                          <m:sSub>
                            <m:sSubPr>
                              <m:ctrlPr>
                                <a:rPr kumimoji="1" lang="en-US" altLang="zh-CN" b="0" i="1">
                                  <a:solidFill>
                                    <a:srgbClr val="000000"/>
                                  </a:solidFill>
                                  <a:latin typeface="Cambria Math" panose="02040503050406030204" pitchFamily="18" charset="0"/>
                                </a:rPr>
                              </m:ctrlPr>
                            </m:sSubPr>
                            <m:e>
                              <m:r>
                                <a:rPr kumimoji="1" lang="en-US" altLang="zh-CN" b="0" i="1">
                                  <a:solidFill>
                                    <a:srgbClr val="000000"/>
                                  </a:solidFill>
                                  <a:latin typeface="Cambria Math" panose="02040503050406030204" pitchFamily="18" charset="0"/>
                                </a:rPr>
                                <m:t>𝑀</m:t>
                              </m:r>
                            </m:e>
                            <m:sub>
                              <m:r>
                                <a:rPr kumimoji="1" lang="en-US" altLang="zh-CN" b="0" i="1">
                                  <a:solidFill>
                                    <a:srgbClr val="000000"/>
                                  </a:solidFill>
                                  <a:latin typeface="Cambria Math" panose="02040503050406030204" pitchFamily="18" charset="0"/>
                                </a:rPr>
                                <m:t>2</m:t>
                              </m:r>
                            </m:sub>
                          </m:sSub>
                          <m:r>
                            <a:rPr kumimoji="1" lang="en-US" altLang="zh-CN" b="0" i="1">
                              <a:solidFill>
                                <a:srgbClr val="000000"/>
                              </a:solidFill>
                              <a:latin typeface="Cambria Math" panose="02040503050406030204" pitchFamily="18" charset="0"/>
                            </a:rPr>
                            <m:t>𝑀</m:t>
                          </m:r>
                        </m:e>
                        <m:sub>
                          <m:r>
                            <a:rPr kumimoji="1" lang="en-US" altLang="zh-CN" b="0" i="1">
                              <a:solidFill>
                                <a:srgbClr val="000000"/>
                              </a:solidFill>
                              <a:latin typeface="Cambria Math" panose="02040503050406030204" pitchFamily="18" charset="0"/>
                            </a:rPr>
                            <m:t>1</m:t>
                          </m:r>
                        </m:sub>
                      </m:sSub>
                      <m:r>
                        <a:rPr kumimoji="1" lang="en-US" altLang="zh-CN" b="0" i="1">
                          <a:solidFill>
                            <a:srgbClr val="000000"/>
                          </a:solidFill>
                          <a:latin typeface="Cambria Math" panose="02040503050406030204" pitchFamily="18" charset="0"/>
                        </a:rPr>
                        <m:t>𝐴</m:t>
                      </m:r>
                    </m:oMath>
                  </m:oMathPara>
                </a14:m>
                <a:endParaRPr lang="zh-CN" altLang="en-US" i="1" dirty="0">
                  <a:solidFill>
                    <a:srgbClr val="000000"/>
                  </a:solidFill>
                </a:endParaRPr>
              </a:p>
            </p:txBody>
          </p:sp>
        </mc:Choice>
        <mc:Fallback xmlns="">
          <p:sp>
            <p:nvSpPr>
              <p:cNvPr id="3" name="矩形 2">
                <a:extLst>
                  <a:ext uri="{FF2B5EF4-FFF2-40B4-BE49-F238E27FC236}">
                    <a16:creationId xmlns:a16="http://schemas.microsoft.com/office/drawing/2014/main" id="{A2D045F9-0345-1149-A032-84A02AF0E9F7}"/>
                  </a:ext>
                </a:extLst>
              </p:cNvPr>
              <p:cNvSpPr>
                <a:spLocks noRot="1" noChangeAspect="1" noMove="1" noResize="1" noEditPoints="1" noAdjustHandles="1" noChangeArrowheads="1" noChangeShapeType="1" noTextEdit="1"/>
              </p:cNvSpPr>
              <p:nvPr/>
            </p:nvSpPr>
            <p:spPr>
              <a:xfrm>
                <a:off x="1961135" y="1894280"/>
                <a:ext cx="3446906" cy="523220"/>
              </a:xfrm>
              <a:prstGeom prst="rect">
                <a:avLst/>
              </a:prstGeom>
              <a:blipFill>
                <a:blip r:embed="rId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C962B06-1CE4-A34C-B004-22E03700E238}"/>
                  </a:ext>
                </a:extLst>
              </p:cNvPr>
              <p:cNvSpPr/>
              <p:nvPr/>
            </p:nvSpPr>
            <p:spPr>
              <a:xfrm>
                <a:off x="6160076" y="1874274"/>
                <a:ext cx="3787191" cy="530273"/>
              </a:xfrm>
              <a:prstGeom prst="rect">
                <a:avLst/>
              </a:prstGeom>
              <a:ln>
                <a:solidFill>
                  <a:schemeClr val="tx1"/>
                </a:solidFill>
              </a:ln>
            </p:spPr>
            <p:txBody>
              <a:bodyPr wrap="none">
                <a:spAutoFit/>
              </a:bodyPr>
              <a:lstStyle/>
              <a:p>
                <a:r>
                  <a:rPr lang="en-US" altLang="zh-CN" b="0" i="1" dirty="0"/>
                  <a:t>L</a:t>
                </a:r>
                <a:r>
                  <a:rPr lang="en-US" altLang="zh-CN" b="0" dirty="0"/>
                  <a:t>=</a:t>
                </a:r>
                <a:r>
                  <a:rPr kumimoji="1" lang="en-US" altLang="zh-CN" b="0" dirty="0"/>
                  <a:t> </a:t>
                </a:r>
                <a14:m>
                  <m:oMath xmlns:m="http://schemas.openxmlformats.org/officeDocument/2006/math">
                    <m:sSubSup>
                      <m:sSubSupPr>
                        <m:ctrlPr>
                          <a:rPr kumimoji="1" lang="en-US" altLang="zh-CN" b="0" i="1">
                            <a:latin typeface="Cambria Math" panose="02040503050406030204" pitchFamily="18" charset="0"/>
                          </a:rPr>
                        </m:ctrlPr>
                      </m:sSubSupPr>
                      <m:e>
                        <m:r>
                          <a:rPr kumimoji="1" lang="en-US" altLang="zh-CN" b="0" i="1">
                            <a:latin typeface="Cambria Math" panose="02040503050406030204" pitchFamily="18" charset="0"/>
                          </a:rPr>
                          <m:t>𝑀</m:t>
                        </m:r>
                      </m:e>
                      <m:sub>
                        <m:r>
                          <a:rPr kumimoji="1" lang="en-US" altLang="zh-CN" b="0" i="1">
                            <a:latin typeface="Cambria Math" panose="02040503050406030204" pitchFamily="18" charset="0"/>
                          </a:rPr>
                          <m:t>1</m:t>
                        </m:r>
                      </m:sub>
                      <m:sup>
                        <m:r>
                          <a:rPr kumimoji="1" lang="en-US" altLang="zh-CN" b="0" i="1">
                            <a:latin typeface="Cambria Math" panose="02040503050406030204" pitchFamily="18" charset="0"/>
                          </a:rPr>
                          <m:t>−1</m:t>
                        </m:r>
                      </m:sup>
                    </m:sSubSup>
                    <m:sSubSup>
                      <m:sSubSupPr>
                        <m:ctrlPr>
                          <a:rPr kumimoji="1" lang="en-US" altLang="zh-CN" b="0" i="1">
                            <a:latin typeface="Cambria Math" panose="02040503050406030204" pitchFamily="18" charset="0"/>
                          </a:rPr>
                        </m:ctrlPr>
                      </m:sSubSupPr>
                      <m:e>
                        <m:r>
                          <a:rPr kumimoji="1" lang="en-US" altLang="zh-CN" b="0" i="1">
                            <a:latin typeface="Cambria Math" panose="02040503050406030204" pitchFamily="18" charset="0"/>
                          </a:rPr>
                          <m:t>𝑀</m:t>
                        </m:r>
                      </m:e>
                      <m:sub>
                        <m:r>
                          <a:rPr kumimoji="1" lang="en-US" altLang="zh-CN" b="0" i="1">
                            <a:latin typeface="Cambria Math" panose="02040503050406030204" pitchFamily="18" charset="0"/>
                          </a:rPr>
                          <m:t>2</m:t>
                        </m:r>
                      </m:sub>
                      <m:sup>
                        <m:r>
                          <a:rPr kumimoji="1" lang="en-US" altLang="zh-CN" b="0" i="1">
                            <a:latin typeface="Cambria Math" panose="02040503050406030204" pitchFamily="18" charset="0"/>
                          </a:rPr>
                          <m:t>−1</m:t>
                        </m:r>
                      </m:sup>
                    </m:sSubSup>
                    <m:sSubSup>
                      <m:sSubSupPr>
                        <m:ctrlPr>
                          <a:rPr kumimoji="1" lang="en-US" altLang="zh-CN" b="0" i="1">
                            <a:latin typeface="Cambria Math" panose="02040503050406030204" pitchFamily="18" charset="0"/>
                          </a:rPr>
                        </m:ctrlPr>
                      </m:sSubSupPr>
                      <m:e>
                        <m:r>
                          <a:rPr kumimoji="1" lang="en-US" altLang="zh-CN" b="0" i="1">
                            <a:latin typeface="Cambria Math" panose="02040503050406030204" pitchFamily="18" charset="0"/>
                          </a:rPr>
                          <m:t>𝑀</m:t>
                        </m:r>
                      </m:e>
                      <m:sub>
                        <m:r>
                          <a:rPr kumimoji="1" lang="en-US" altLang="zh-CN" b="0" i="1">
                            <a:latin typeface="Cambria Math" panose="02040503050406030204" pitchFamily="18" charset="0"/>
                          </a:rPr>
                          <m:t>3</m:t>
                        </m:r>
                      </m:sub>
                      <m:sup>
                        <m:r>
                          <a:rPr kumimoji="1" lang="en-US" altLang="zh-CN" b="0" i="1">
                            <a:latin typeface="Cambria Math" panose="02040503050406030204" pitchFamily="18" charset="0"/>
                          </a:rPr>
                          <m:t>−1</m:t>
                        </m:r>
                      </m:sup>
                    </m:sSubSup>
                  </m:oMath>
                </a14:m>
                <a:r>
                  <a:rPr kumimoji="1" lang="en-US" altLang="zh-CN" b="0" dirty="0"/>
                  <a:t> </a:t>
                </a:r>
                <a14:m>
                  <m:oMath xmlns:m="http://schemas.openxmlformats.org/officeDocument/2006/math">
                    <m:r>
                      <a:rPr kumimoji="1" lang="en-US" altLang="zh-CN" b="0" i="0" smtClean="0">
                        <a:latin typeface="Cambria Math" panose="02040503050406030204" pitchFamily="18" charset="0"/>
                      </a:rPr>
                      <m:t>…</m:t>
                    </m:r>
                    <m:sSubSup>
                      <m:sSubSupPr>
                        <m:ctrlPr>
                          <a:rPr kumimoji="1" lang="en-US" altLang="zh-CN" b="0" i="1">
                            <a:latin typeface="Cambria Math" panose="02040503050406030204" pitchFamily="18" charset="0"/>
                          </a:rPr>
                        </m:ctrlPr>
                      </m:sSubSupPr>
                      <m:e>
                        <m:r>
                          <a:rPr kumimoji="1" lang="en-US" altLang="zh-CN" b="0" i="1">
                            <a:latin typeface="Cambria Math" panose="02040503050406030204" pitchFamily="18" charset="0"/>
                          </a:rPr>
                          <m:t>𝑀</m:t>
                        </m:r>
                      </m:e>
                      <m:sub>
                        <m:r>
                          <a:rPr kumimoji="1" lang="en-US" altLang="zh-CN" b="0" i="1" smtClean="0">
                            <a:latin typeface="Cambria Math" panose="02040503050406030204" pitchFamily="18" charset="0"/>
                          </a:rPr>
                          <m:t>𝑛</m:t>
                        </m:r>
                      </m:sub>
                      <m:sup>
                        <m:r>
                          <a:rPr kumimoji="1" lang="en-US" altLang="zh-CN" b="0" i="1">
                            <a:latin typeface="Cambria Math" panose="02040503050406030204" pitchFamily="18" charset="0"/>
                          </a:rPr>
                          <m:t>−1</m:t>
                        </m:r>
                      </m:sup>
                    </m:sSubSup>
                  </m:oMath>
                </a14:m>
                <a:endParaRPr lang="zh-CN" altLang="en-US" b="0" dirty="0"/>
              </a:p>
            </p:txBody>
          </p:sp>
        </mc:Choice>
        <mc:Fallback xmlns="">
          <p:sp>
            <p:nvSpPr>
              <p:cNvPr id="4" name="矩形 3">
                <a:extLst>
                  <a:ext uri="{FF2B5EF4-FFF2-40B4-BE49-F238E27FC236}">
                    <a16:creationId xmlns:a16="http://schemas.microsoft.com/office/drawing/2014/main" id="{1C962B06-1CE4-A34C-B004-22E03700E238}"/>
                  </a:ext>
                </a:extLst>
              </p:cNvPr>
              <p:cNvSpPr>
                <a:spLocks noRot="1" noChangeAspect="1" noMove="1" noResize="1" noEditPoints="1" noAdjustHandles="1" noChangeArrowheads="1" noChangeShapeType="1" noTextEdit="1"/>
              </p:cNvSpPr>
              <p:nvPr/>
            </p:nvSpPr>
            <p:spPr>
              <a:xfrm>
                <a:off x="6160076" y="1874274"/>
                <a:ext cx="3787191" cy="530273"/>
              </a:xfrm>
              <a:prstGeom prst="rect">
                <a:avLst/>
              </a:prstGeom>
              <a:blipFill>
                <a:blip r:embed="rId3"/>
                <a:stretch>
                  <a:fillRect l="-3000" t="-6818" b="-3181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AD0F324-564C-0E46-AA71-D9C5BC60E107}"/>
                  </a:ext>
                </a:extLst>
              </p:cNvPr>
              <p:cNvSpPr/>
              <p:nvPr/>
            </p:nvSpPr>
            <p:spPr>
              <a:xfrm>
                <a:off x="1982607" y="3023489"/>
                <a:ext cx="1257395" cy="523220"/>
              </a:xfrm>
              <a:prstGeom prst="rect">
                <a:avLst/>
              </a:prstGeom>
            </p:spPr>
            <p:txBody>
              <a:bodyPr wrap="none">
                <a:spAutoFit/>
              </a:bodyPr>
              <a:lstStyle/>
              <a:p>
                <a:r>
                  <a:rPr kumimoji="1" lang="en-US" altLang="zh-CN" b="0" i="1" dirty="0"/>
                  <a:t>LU </a:t>
                </a:r>
                <a:r>
                  <a:rPr kumimoji="1" lang="en-US" altLang="zh-CN" b="0" dirty="0"/>
                  <a:t>= </a:t>
                </a:r>
                <a14:m>
                  <m:oMath xmlns:m="http://schemas.openxmlformats.org/officeDocument/2006/math">
                    <m:r>
                      <a:rPr kumimoji="1" lang="en-US" altLang="zh-CN" b="0" i="1">
                        <a:latin typeface="Cambria Math" panose="02040503050406030204" pitchFamily="18" charset="0"/>
                      </a:rPr>
                      <m:t>𝐴</m:t>
                    </m:r>
                  </m:oMath>
                </a14:m>
                <a:endParaRPr lang="zh-CN" altLang="en-US" i="1" dirty="0"/>
              </a:p>
            </p:txBody>
          </p:sp>
        </mc:Choice>
        <mc:Fallback xmlns="">
          <p:sp>
            <p:nvSpPr>
              <p:cNvPr id="5" name="矩形 4">
                <a:extLst>
                  <a:ext uri="{FF2B5EF4-FFF2-40B4-BE49-F238E27FC236}">
                    <a16:creationId xmlns:a16="http://schemas.microsoft.com/office/drawing/2014/main" id="{6AD0F324-564C-0E46-AA71-D9C5BC60E107}"/>
                  </a:ext>
                </a:extLst>
              </p:cNvPr>
              <p:cNvSpPr>
                <a:spLocks noRot="1" noChangeAspect="1" noMove="1" noResize="1" noEditPoints="1" noAdjustHandles="1" noChangeArrowheads="1" noChangeShapeType="1" noTextEdit="1"/>
              </p:cNvSpPr>
              <p:nvPr/>
            </p:nvSpPr>
            <p:spPr>
              <a:xfrm>
                <a:off x="1982607" y="3023489"/>
                <a:ext cx="1257395" cy="523220"/>
              </a:xfrm>
              <a:prstGeom prst="rect">
                <a:avLst/>
              </a:prstGeom>
              <a:blipFill>
                <a:blip r:embed="rId4"/>
                <a:stretch>
                  <a:fillRect l="-11111" t="-14286" r="-2020" b="-3095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E40297E-B8CE-614F-86D5-EC90BFEB8364}"/>
              </a:ext>
            </a:extLst>
          </p:cNvPr>
          <p:cNvSpPr txBox="1"/>
          <p:nvPr/>
        </p:nvSpPr>
        <p:spPr>
          <a:xfrm>
            <a:off x="1209100" y="1922570"/>
            <a:ext cx="906017" cy="523220"/>
          </a:xfrm>
          <a:prstGeom prst="rect">
            <a:avLst/>
          </a:prstGeom>
          <a:noFill/>
        </p:spPr>
        <p:txBody>
          <a:bodyPr wrap="none" rtlCol="0">
            <a:spAutoFit/>
          </a:bodyPr>
          <a:lstStyle/>
          <a:p>
            <a:r>
              <a:rPr kumimoji="1" lang="zh-CN" altLang="en-US" dirty="0"/>
              <a:t>令：</a:t>
            </a:r>
          </a:p>
        </p:txBody>
      </p:sp>
      <p:sp>
        <p:nvSpPr>
          <p:cNvPr id="11" name="文本框 10">
            <a:extLst>
              <a:ext uri="{FF2B5EF4-FFF2-40B4-BE49-F238E27FC236}">
                <a16:creationId xmlns:a16="http://schemas.microsoft.com/office/drawing/2014/main" id="{8AC74452-C515-8E4A-91D9-D358B6C4705C}"/>
              </a:ext>
            </a:extLst>
          </p:cNvPr>
          <p:cNvSpPr txBox="1"/>
          <p:nvPr/>
        </p:nvSpPr>
        <p:spPr>
          <a:xfrm>
            <a:off x="3091300" y="2469974"/>
            <a:ext cx="1475084" cy="400110"/>
          </a:xfrm>
          <a:prstGeom prst="rect">
            <a:avLst/>
          </a:prstGeom>
          <a:noFill/>
        </p:spPr>
        <p:txBody>
          <a:bodyPr wrap="none" rtlCol="0">
            <a:spAutoFit/>
          </a:bodyPr>
          <a:lstStyle/>
          <a:p>
            <a:r>
              <a:rPr kumimoji="1" lang="zh-CN" altLang="en-US" sz="2000" dirty="0">
                <a:solidFill>
                  <a:srgbClr val="FF0000"/>
                </a:solidFill>
              </a:rPr>
              <a:t>上三角矩阵</a:t>
            </a:r>
          </a:p>
        </p:txBody>
      </p:sp>
      <p:sp>
        <p:nvSpPr>
          <p:cNvPr id="12" name="文本框 11">
            <a:extLst>
              <a:ext uri="{FF2B5EF4-FFF2-40B4-BE49-F238E27FC236}">
                <a16:creationId xmlns:a16="http://schemas.microsoft.com/office/drawing/2014/main" id="{83427741-5AE1-9741-B0CB-8F60D154F58F}"/>
              </a:ext>
            </a:extLst>
          </p:cNvPr>
          <p:cNvSpPr txBox="1"/>
          <p:nvPr/>
        </p:nvSpPr>
        <p:spPr>
          <a:xfrm>
            <a:off x="7229146" y="2404547"/>
            <a:ext cx="1475084" cy="400110"/>
          </a:xfrm>
          <a:prstGeom prst="rect">
            <a:avLst/>
          </a:prstGeom>
          <a:noFill/>
        </p:spPr>
        <p:txBody>
          <a:bodyPr wrap="none" rtlCol="0">
            <a:spAutoFit/>
          </a:bodyPr>
          <a:lstStyle/>
          <a:p>
            <a:r>
              <a:rPr kumimoji="1" lang="zh-CN" altLang="en-US" sz="2000" dirty="0">
                <a:solidFill>
                  <a:srgbClr val="FF0000"/>
                </a:solidFill>
              </a:rPr>
              <a:t>下三角矩阵</a:t>
            </a:r>
          </a:p>
        </p:txBody>
      </p:sp>
      <p:sp>
        <p:nvSpPr>
          <p:cNvPr id="13" name="文本框 12">
            <a:extLst>
              <a:ext uri="{FF2B5EF4-FFF2-40B4-BE49-F238E27FC236}">
                <a16:creationId xmlns:a16="http://schemas.microsoft.com/office/drawing/2014/main" id="{D882D2B1-8FF3-6F4E-80BC-2771005E7424}"/>
              </a:ext>
            </a:extLst>
          </p:cNvPr>
          <p:cNvSpPr txBox="1"/>
          <p:nvPr/>
        </p:nvSpPr>
        <p:spPr>
          <a:xfrm>
            <a:off x="1259731" y="2982625"/>
            <a:ext cx="904415" cy="523220"/>
          </a:xfrm>
          <a:prstGeom prst="rect">
            <a:avLst/>
          </a:prstGeom>
          <a:noFill/>
        </p:spPr>
        <p:txBody>
          <a:bodyPr wrap="none" rtlCol="0">
            <a:spAutoFit/>
          </a:bodyPr>
          <a:lstStyle/>
          <a:p>
            <a:r>
              <a:rPr kumimoji="1" lang="zh-CN" altLang="en-US" dirty="0"/>
              <a:t>得：</a:t>
            </a:r>
          </a:p>
        </p:txBody>
      </p:sp>
      <p:sp>
        <p:nvSpPr>
          <p:cNvPr id="14" name="文本框 13">
            <a:extLst>
              <a:ext uri="{FF2B5EF4-FFF2-40B4-BE49-F238E27FC236}">
                <a16:creationId xmlns:a16="http://schemas.microsoft.com/office/drawing/2014/main" id="{78E4C24A-9E34-5841-BEB3-D7B7BF07E710}"/>
              </a:ext>
            </a:extLst>
          </p:cNvPr>
          <p:cNvSpPr txBox="1"/>
          <p:nvPr/>
        </p:nvSpPr>
        <p:spPr>
          <a:xfrm>
            <a:off x="3569785" y="3099432"/>
            <a:ext cx="6306535" cy="400110"/>
          </a:xfrm>
          <a:prstGeom prst="rect">
            <a:avLst/>
          </a:prstGeom>
          <a:noFill/>
        </p:spPr>
        <p:txBody>
          <a:bodyPr wrap="none" rtlCol="0">
            <a:spAutoFit/>
          </a:bodyPr>
          <a:lstStyle/>
          <a:p>
            <a:r>
              <a:rPr kumimoji="1" lang="zh-CN" altLang="en-US" sz="2000" dirty="0">
                <a:solidFill>
                  <a:srgbClr val="FF0000"/>
                </a:solidFill>
              </a:rPr>
              <a:t>将一般矩阵</a:t>
            </a:r>
            <a:r>
              <a:rPr kumimoji="1" lang="en-US" altLang="zh-CN" sz="2000" dirty="0">
                <a:solidFill>
                  <a:srgbClr val="FF0000"/>
                </a:solidFill>
              </a:rPr>
              <a:t>A</a:t>
            </a:r>
            <a:r>
              <a:rPr kumimoji="1" lang="zh-CN" altLang="en-US" sz="2000" dirty="0">
                <a:solidFill>
                  <a:srgbClr val="FF0000"/>
                </a:solidFill>
              </a:rPr>
              <a:t>分解为下三角矩阵与上三角矩阵的乘积！</a:t>
            </a:r>
          </a:p>
        </p:txBody>
      </p:sp>
      <p:grpSp>
        <p:nvGrpSpPr>
          <p:cNvPr id="21" name="组合 20">
            <a:extLst>
              <a:ext uri="{FF2B5EF4-FFF2-40B4-BE49-F238E27FC236}">
                <a16:creationId xmlns:a16="http://schemas.microsoft.com/office/drawing/2014/main" id="{17728157-076E-CA29-1EBD-602E98B11158}"/>
              </a:ext>
            </a:extLst>
          </p:cNvPr>
          <p:cNvGrpSpPr/>
          <p:nvPr/>
        </p:nvGrpSpPr>
        <p:grpSpPr>
          <a:xfrm>
            <a:off x="1233312" y="3962430"/>
            <a:ext cx="6733054" cy="1842834"/>
            <a:chOff x="1233312" y="3962430"/>
            <a:chExt cx="6733054" cy="1842834"/>
          </a:xfrm>
        </p:grpSpPr>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2FAE1AD-31C9-5044-AFFB-F5B6A865856F}"/>
                    </a:ext>
                  </a:extLst>
                </p:cNvPr>
                <p:cNvSpPr/>
                <p:nvPr/>
              </p:nvSpPr>
              <p:spPr>
                <a:xfrm>
                  <a:off x="2706175" y="3962430"/>
                  <a:ext cx="2218556" cy="523220"/>
                </a:xfrm>
                <a:prstGeom prst="rect">
                  <a:avLst/>
                </a:prstGeom>
              </p:spPr>
              <p:txBody>
                <a:bodyPr wrap="none">
                  <a:spAutoFit/>
                </a:bodyPr>
                <a:lstStyle/>
                <a:p>
                  <a14:m>
                    <m:oMath xmlns:m="http://schemas.openxmlformats.org/officeDocument/2006/math">
                      <m:r>
                        <a:rPr kumimoji="1" lang="en-US" altLang="zh-CN" b="0" i="1">
                          <a:latin typeface="Cambria Math" panose="02040503050406030204" pitchFamily="18" charset="0"/>
                        </a:rPr>
                        <m:t>𝐴𝑥</m:t>
                      </m:r>
                    </m:oMath>
                  </a14:m>
                  <a:r>
                    <a:rPr lang="zh-CN" altLang="en-US" i="1" dirty="0"/>
                    <a:t> </a:t>
                  </a:r>
                  <a:r>
                    <a:rPr lang="en-US" altLang="zh-CN" i="1" dirty="0"/>
                    <a:t>=</a:t>
                  </a:r>
                  <a:r>
                    <a:rPr kumimoji="1" lang="en-US" altLang="zh-CN" b="0" i="1" dirty="0"/>
                    <a:t> </a:t>
                  </a:r>
                  <a:r>
                    <a:rPr kumimoji="1" lang="en-US" altLang="zh-CN" b="0" i="1" dirty="0" err="1"/>
                    <a:t>LUx</a:t>
                  </a:r>
                  <a:r>
                    <a:rPr kumimoji="1" lang="zh-CN" altLang="en-US" b="0" i="1" dirty="0"/>
                    <a:t> </a:t>
                  </a:r>
                  <a:r>
                    <a:rPr kumimoji="1" lang="en-US" altLang="zh-CN" b="0" i="1" dirty="0"/>
                    <a:t>=</a:t>
                  </a:r>
                  <a:r>
                    <a:rPr lang="en-US" altLang="zh-CN" i="1" dirty="0"/>
                    <a:t> b</a:t>
                  </a:r>
                  <a:endParaRPr lang="zh-CN" altLang="en-US" dirty="0"/>
                </a:p>
              </p:txBody>
            </p:sp>
          </mc:Choice>
          <mc:Fallback xmlns="">
            <p:sp>
              <p:nvSpPr>
                <p:cNvPr id="7" name="矩形 6">
                  <a:extLst>
                    <a:ext uri="{FF2B5EF4-FFF2-40B4-BE49-F238E27FC236}">
                      <a16:creationId xmlns:a16="http://schemas.microsoft.com/office/drawing/2014/main" id="{62FAE1AD-31C9-5044-AFFB-F5B6A865856F}"/>
                    </a:ext>
                  </a:extLst>
                </p:cNvPr>
                <p:cNvSpPr>
                  <a:spLocks noRot="1" noChangeAspect="1" noMove="1" noResize="1" noEditPoints="1" noAdjustHandles="1" noChangeArrowheads="1" noChangeShapeType="1" noTextEdit="1"/>
                </p:cNvSpPr>
                <p:nvPr/>
              </p:nvSpPr>
              <p:spPr>
                <a:xfrm>
                  <a:off x="2706175" y="3962430"/>
                  <a:ext cx="2218556" cy="523220"/>
                </a:xfrm>
                <a:prstGeom prst="rect">
                  <a:avLst/>
                </a:prstGeom>
                <a:blipFill>
                  <a:blip r:embed="rId5"/>
                  <a:stretch>
                    <a:fillRect l="-1714" t="-14286" r="-4571" b="-3095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5356EFB7-EFD8-404A-B079-038B3084ABC5}"/>
                </a:ext>
              </a:extLst>
            </p:cNvPr>
            <p:cNvSpPr/>
            <p:nvPr/>
          </p:nvSpPr>
          <p:spPr>
            <a:xfrm>
              <a:off x="4064650" y="4438853"/>
              <a:ext cx="1239442" cy="646331"/>
            </a:xfrm>
            <a:prstGeom prst="rect">
              <a:avLst/>
            </a:prstGeom>
          </p:spPr>
          <p:txBody>
            <a:bodyPr wrap="none">
              <a:spAutoFit/>
            </a:bodyPr>
            <a:lstStyle/>
            <a:p>
              <a:r>
                <a:rPr kumimoji="1" lang="en-US" altLang="zh-CN" sz="3600" b="0" i="1" dirty="0" err="1"/>
                <a:t>Ux</a:t>
              </a:r>
              <a:r>
                <a:rPr kumimoji="1" lang="en-US" altLang="zh-CN" sz="3600" b="0" i="1" dirty="0"/>
                <a:t>=y</a:t>
              </a:r>
              <a:endParaRPr lang="zh-CN" altLang="en-US" sz="3600" dirty="0"/>
            </a:p>
          </p:txBody>
        </p:sp>
        <p:sp>
          <p:nvSpPr>
            <p:cNvPr id="9" name="矩形 8">
              <a:extLst>
                <a:ext uri="{FF2B5EF4-FFF2-40B4-BE49-F238E27FC236}">
                  <a16:creationId xmlns:a16="http://schemas.microsoft.com/office/drawing/2014/main" id="{5B0D80F4-B8A5-5543-86AB-802DF5FFA177}"/>
                </a:ext>
              </a:extLst>
            </p:cNvPr>
            <p:cNvSpPr/>
            <p:nvPr/>
          </p:nvSpPr>
          <p:spPr>
            <a:xfrm>
              <a:off x="2247422" y="4438853"/>
              <a:ext cx="1817229" cy="646331"/>
            </a:xfrm>
            <a:prstGeom prst="rect">
              <a:avLst/>
            </a:prstGeom>
          </p:spPr>
          <p:txBody>
            <a:bodyPr wrap="none">
              <a:spAutoFit/>
            </a:bodyPr>
            <a:lstStyle/>
            <a:p>
              <a:r>
                <a:rPr kumimoji="1" lang="en-US" altLang="zh-CN" sz="3600" b="0" i="1" dirty="0"/>
                <a:t>Ly </a:t>
              </a:r>
              <a:r>
                <a:rPr kumimoji="1" lang="en-US" altLang="zh-CN" sz="3600" b="0" dirty="0"/>
                <a:t>=</a:t>
              </a:r>
              <a:r>
                <a:rPr lang="en-US" altLang="zh-CN" sz="3600" i="1" dirty="0"/>
                <a:t> b</a:t>
              </a:r>
              <a:r>
                <a:rPr lang="zh-CN" altLang="en-US" sz="3600" i="1" dirty="0"/>
                <a:t>；</a:t>
              </a:r>
            </a:p>
          </p:txBody>
        </p:sp>
        <p:sp>
          <p:nvSpPr>
            <p:cNvPr id="15" name="文本框 14">
              <a:extLst>
                <a:ext uri="{FF2B5EF4-FFF2-40B4-BE49-F238E27FC236}">
                  <a16:creationId xmlns:a16="http://schemas.microsoft.com/office/drawing/2014/main" id="{EB476420-043D-D04B-9114-FEF846E3C74E}"/>
                </a:ext>
              </a:extLst>
            </p:cNvPr>
            <p:cNvSpPr txBox="1"/>
            <p:nvPr/>
          </p:nvSpPr>
          <p:spPr>
            <a:xfrm>
              <a:off x="1233312" y="4025029"/>
              <a:ext cx="1422184" cy="461665"/>
            </a:xfrm>
            <a:prstGeom prst="rect">
              <a:avLst/>
            </a:prstGeom>
            <a:noFill/>
          </p:spPr>
          <p:txBody>
            <a:bodyPr wrap="none" rtlCol="0">
              <a:spAutoFit/>
            </a:bodyPr>
            <a:lstStyle/>
            <a:p>
              <a:r>
                <a:rPr kumimoji="1" lang="zh-CN" altLang="en-US" sz="2400" dirty="0"/>
                <a:t>矩阵方程</a:t>
              </a:r>
            </a:p>
          </p:txBody>
        </p:sp>
        <p:sp>
          <p:nvSpPr>
            <p:cNvPr id="16" name="文本框 15">
              <a:extLst>
                <a:ext uri="{FF2B5EF4-FFF2-40B4-BE49-F238E27FC236}">
                  <a16:creationId xmlns:a16="http://schemas.microsoft.com/office/drawing/2014/main" id="{4D7D4183-2235-D84B-BA68-6142CA8076D2}"/>
                </a:ext>
              </a:extLst>
            </p:cNvPr>
            <p:cNvSpPr txBox="1"/>
            <p:nvPr/>
          </p:nvSpPr>
          <p:spPr>
            <a:xfrm>
              <a:off x="4997283" y="3993208"/>
              <a:ext cx="2969083" cy="461665"/>
            </a:xfrm>
            <a:prstGeom prst="rect">
              <a:avLst/>
            </a:prstGeom>
            <a:noFill/>
          </p:spPr>
          <p:txBody>
            <a:bodyPr wrap="none" rtlCol="0">
              <a:spAutoFit/>
            </a:bodyPr>
            <a:lstStyle/>
            <a:p>
              <a:r>
                <a:rPr kumimoji="1" lang="zh-CN" altLang="en-US" sz="2400" dirty="0"/>
                <a:t>可分解为两个方程：</a:t>
              </a:r>
            </a:p>
          </p:txBody>
        </p:sp>
        <p:sp>
          <p:nvSpPr>
            <p:cNvPr id="17" name="文本框 16">
              <a:extLst>
                <a:ext uri="{FF2B5EF4-FFF2-40B4-BE49-F238E27FC236}">
                  <a16:creationId xmlns:a16="http://schemas.microsoft.com/office/drawing/2014/main" id="{2281E217-647F-224F-879E-315769D17CA1}"/>
                </a:ext>
              </a:extLst>
            </p:cNvPr>
            <p:cNvSpPr txBox="1"/>
            <p:nvPr/>
          </p:nvSpPr>
          <p:spPr>
            <a:xfrm>
              <a:off x="1281730" y="5282044"/>
              <a:ext cx="5328592" cy="523220"/>
            </a:xfrm>
            <a:prstGeom prst="rect">
              <a:avLst/>
            </a:prstGeom>
            <a:noFill/>
          </p:spPr>
          <p:txBody>
            <a:bodyPr wrap="square" rtlCol="0">
              <a:spAutoFit/>
            </a:bodyPr>
            <a:lstStyle/>
            <a:p>
              <a:r>
                <a:rPr kumimoji="1" lang="zh-CN" altLang="en-US" dirty="0">
                  <a:solidFill>
                    <a:srgbClr val="FF0000"/>
                  </a:solidFill>
                </a:rPr>
                <a:t>两次回代操作，可得方程解</a:t>
              </a:r>
              <a:r>
                <a:rPr kumimoji="1" lang="en-US" altLang="zh-CN" dirty="0">
                  <a:solidFill>
                    <a:srgbClr val="FF0000"/>
                  </a:solidFill>
                </a:rPr>
                <a:t> </a:t>
              </a:r>
              <a:r>
                <a:rPr kumimoji="1" lang="en-US" altLang="zh-CN" i="1" dirty="0">
                  <a:solidFill>
                    <a:srgbClr val="FF0000"/>
                  </a:solidFill>
                </a:rPr>
                <a:t>x</a:t>
              </a:r>
              <a:endParaRPr kumimoji="1" lang="zh-CN" altLang="en-US" i="1" dirty="0">
                <a:solidFill>
                  <a:srgbClr val="FF0000"/>
                </a:solidFill>
              </a:endParaRPr>
            </a:p>
          </p:txBody>
        </p:sp>
      </p:grpSp>
      <p:grpSp>
        <p:nvGrpSpPr>
          <p:cNvPr id="22" name="组合 21">
            <a:extLst>
              <a:ext uri="{FF2B5EF4-FFF2-40B4-BE49-F238E27FC236}">
                <a16:creationId xmlns:a16="http://schemas.microsoft.com/office/drawing/2014/main" id="{FD30C9E5-C6BC-6CA1-AF54-D65D48E20FFC}"/>
              </a:ext>
            </a:extLst>
          </p:cNvPr>
          <p:cNvGrpSpPr/>
          <p:nvPr/>
        </p:nvGrpSpPr>
        <p:grpSpPr>
          <a:xfrm>
            <a:off x="1388470" y="5953742"/>
            <a:ext cx="4813241" cy="523220"/>
            <a:chOff x="1388470" y="5953742"/>
            <a:chExt cx="4813241" cy="523220"/>
          </a:xfrm>
        </p:grpSpPr>
        <p:sp>
          <p:nvSpPr>
            <p:cNvPr id="18" name="文本框 17">
              <a:extLst>
                <a:ext uri="{FF2B5EF4-FFF2-40B4-BE49-F238E27FC236}">
                  <a16:creationId xmlns:a16="http://schemas.microsoft.com/office/drawing/2014/main" id="{18947EB0-0596-6146-9F02-BFCE632AEA7B}"/>
                </a:ext>
              </a:extLst>
            </p:cNvPr>
            <p:cNvSpPr txBox="1"/>
            <p:nvPr/>
          </p:nvSpPr>
          <p:spPr>
            <a:xfrm>
              <a:off x="1388470" y="5953742"/>
              <a:ext cx="2164250" cy="523220"/>
            </a:xfrm>
            <a:prstGeom prst="rect">
              <a:avLst/>
            </a:prstGeom>
            <a:noFill/>
          </p:spPr>
          <p:txBody>
            <a:bodyPr wrap="square" rtlCol="0">
              <a:spAutoFit/>
            </a:bodyPr>
            <a:lstStyle/>
            <a:p>
              <a:r>
                <a:rPr kumimoji="1" lang="en-US" altLang="zh-CN" i="1" dirty="0">
                  <a:solidFill>
                    <a:srgbClr val="0432FF"/>
                  </a:solidFill>
                </a:rPr>
                <a:t>LU</a:t>
              </a:r>
              <a:r>
                <a:rPr kumimoji="1" lang="zh-CN" altLang="en-US" dirty="0">
                  <a:solidFill>
                    <a:srgbClr val="0432FF"/>
                  </a:solidFill>
                </a:rPr>
                <a:t>分解法！</a:t>
              </a:r>
              <a:endParaRPr kumimoji="1" lang="zh-CN" altLang="en-US" i="1" dirty="0">
                <a:solidFill>
                  <a:srgbClr val="0432FF"/>
                </a:solidFill>
              </a:endParaRPr>
            </a:p>
          </p:txBody>
        </p:sp>
        <p:sp>
          <p:nvSpPr>
            <p:cNvPr id="19" name="矩形 18">
              <a:extLst>
                <a:ext uri="{FF2B5EF4-FFF2-40B4-BE49-F238E27FC236}">
                  <a16:creationId xmlns:a16="http://schemas.microsoft.com/office/drawing/2014/main" id="{DAC58185-48E0-524D-8623-9660463C53D4}"/>
                </a:ext>
              </a:extLst>
            </p:cNvPr>
            <p:cNvSpPr/>
            <p:nvPr/>
          </p:nvSpPr>
          <p:spPr>
            <a:xfrm>
              <a:off x="3649409" y="6012573"/>
              <a:ext cx="2552302" cy="400110"/>
            </a:xfrm>
            <a:prstGeom prst="rect">
              <a:avLst/>
            </a:prstGeom>
            <a:ln>
              <a:solidFill>
                <a:schemeClr val="tx1"/>
              </a:solidFill>
            </a:ln>
          </p:spPr>
          <p:txBody>
            <a:bodyPr wrap="none">
              <a:spAutoFit/>
            </a:bodyPr>
            <a:lstStyle/>
            <a:p>
              <a:r>
                <a:rPr lang="en-US" altLang="zh-CN" sz="2000" dirty="0" err="1"/>
                <a:t>numpy</a:t>
              </a:r>
              <a:r>
                <a:rPr lang="en-US" altLang="zh-CN" sz="2000" dirty="0"/>
                <a:t>:  l</a:t>
              </a:r>
              <a:r>
                <a:rPr lang="zh-CN" altLang="en-US" sz="2000" dirty="0"/>
                <a:t>inalg</a:t>
              </a:r>
              <a:r>
                <a:rPr lang="en-US" altLang="zh-CN" sz="2000" dirty="0"/>
                <a:t>.solve()</a:t>
              </a:r>
              <a:endParaRPr lang="zh-CN" altLang="en-US" sz="2000" dirty="0"/>
            </a:p>
          </p:txBody>
        </p:sp>
      </p:grpSp>
      <p:sp>
        <p:nvSpPr>
          <p:cNvPr id="6" name="Text Box 2">
            <a:extLst>
              <a:ext uri="{FF2B5EF4-FFF2-40B4-BE49-F238E27FC236}">
                <a16:creationId xmlns:a16="http://schemas.microsoft.com/office/drawing/2014/main" id="{003A17EA-AC06-1EF0-A07A-83795CE1A6DC}"/>
              </a:ext>
            </a:extLst>
          </p:cNvPr>
          <p:cNvSpPr txBox="1">
            <a:spLocks noChangeArrowheads="1"/>
          </p:cNvSpPr>
          <p:nvPr/>
        </p:nvSpPr>
        <p:spPr bwMode="auto">
          <a:xfrm>
            <a:off x="341012" y="378853"/>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a:t>
            </a:r>
            <a:r>
              <a:rPr lang="en" altLang="zh-CN" dirty="0"/>
              <a:t>LU</a:t>
            </a:r>
            <a:r>
              <a:rPr lang="zh-CN" altLang="en-US" dirty="0"/>
              <a:t>分解法</a:t>
            </a: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B915983A-6E31-16E7-FC59-01BB9687B8CF}"/>
                  </a:ext>
                </a:extLst>
              </p:cNvPr>
              <p:cNvSpPr/>
              <p:nvPr/>
            </p:nvSpPr>
            <p:spPr>
              <a:xfrm>
                <a:off x="1259511" y="1222074"/>
                <a:ext cx="4881593" cy="461665"/>
              </a:xfrm>
              <a:prstGeom prst="rect">
                <a:avLst/>
              </a:prstGeom>
            </p:spPr>
            <p:txBody>
              <a:bodyPr wrap="none">
                <a:spAutoFit/>
              </a:bodyPr>
              <a:lstStyle/>
              <a:p>
                <a14:m>
                  <m:oMath xmlns:m="http://schemas.openxmlformats.org/officeDocument/2006/math">
                    <m:sSub>
                      <m:sSubPr>
                        <m:ctrlPr>
                          <a:rPr kumimoji="1" lang="en-US" altLang="zh-CN" sz="2400" b="0" i="1" smtClean="0">
                            <a:solidFill>
                              <a:srgbClr val="FF0000"/>
                            </a:solidFill>
                            <a:latin typeface="Cambria Math" panose="02040503050406030204" pitchFamily="18" charset="0"/>
                          </a:rPr>
                        </m:ctrlPr>
                      </m:sSubPr>
                      <m:e>
                        <m:sSub>
                          <m:sSubPr>
                            <m:ctrlPr>
                              <a:rPr kumimoji="1" lang="en-US" altLang="zh-CN" sz="2400" b="0" i="1" smtClean="0">
                                <a:solidFill>
                                  <a:srgbClr val="FF0000"/>
                                </a:solidFill>
                                <a:latin typeface="Cambria Math" panose="02040503050406030204" pitchFamily="18" charset="0"/>
                              </a:rPr>
                            </m:ctrlPr>
                          </m:sSubPr>
                          <m:e>
                            <m:sSub>
                              <m:sSubPr>
                                <m:ctrlPr>
                                  <a:rPr kumimoji="1" lang="en-US" altLang="zh-CN" sz="2400" b="0" i="1">
                                    <a:solidFill>
                                      <a:srgbClr val="FF0000"/>
                                    </a:solidFill>
                                    <a:latin typeface="Cambria Math" panose="02040503050406030204" pitchFamily="18" charset="0"/>
                                  </a:rPr>
                                </m:ctrlPr>
                              </m:sSubPr>
                              <m:e>
                                <m:r>
                                  <m:rPr>
                                    <m:sty m:val="p"/>
                                  </m:rPr>
                                  <a:rPr kumimoji="1" lang="en-US" altLang="zh-CN" sz="2400" b="0" i="1">
                                    <a:solidFill>
                                      <a:srgbClr val="FF0000"/>
                                    </a:solidFill>
                                    <a:latin typeface="Cambria Math" panose="02040503050406030204" pitchFamily="18" charset="0"/>
                                  </a:rPr>
                                  <m:t>M</m:t>
                                </m:r>
                              </m:e>
                              <m:sub>
                                <m:r>
                                  <a:rPr kumimoji="1" lang="en-US" altLang="zh-CN" sz="2400" b="0" i="1" smtClean="0">
                                    <a:solidFill>
                                      <a:srgbClr val="FF0000"/>
                                    </a:solidFill>
                                    <a:latin typeface="Cambria Math" panose="02040503050406030204" pitchFamily="18" charset="0"/>
                                  </a:rPr>
                                  <m:t>𝑛</m:t>
                                </m:r>
                              </m:sub>
                            </m:sSub>
                            <m:r>
                              <a:rPr kumimoji="1" lang="en-US" altLang="zh-CN" sz="2400" b="0" i="1" smtClean="0">
                                <a:solidFill>
                                  <a:srgbClr val="FF0000"/>
                                </a:solidFill>
                                <a:latin typeface="Cambria Math" panose="02040503050406030204" pitchFamily="18" charset="0"/>
                              </a:rPr>
                              <m:t>…</m:t>
                            </m:r>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3</m:t>
                            </m:r>
                          </m:sub>
                        </m:sSub>
                        <m:sSub>
                          <m:sSubPr>
                            <m:ctrlPr>
                              <a:rPr kumimoji="1" lang="en-US" altLang="zh-CN" sz="2400" b="0" i="1">
                                <a:solidFill>
                                  <a:srgbClr val="FF0000"/>
                                </a:solidFill>
                                <a:latin typeface="Cambria Math" panose="02040503050406030204" pitchFamily="18" charset="0"/>
                              </a:rPr>
                            </m:ctrlPr>
                          </m:sSubPr>
                          <m:e>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2</m:t>
                            </m:r>
                          </m:sub>
                        </m:sSub>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1</m:t>
                        </m:r>
                      </m:sub>
                    </m:sSub>
                    <m:r>
                      <a:rPr kumimoji="1" lang="en-US" altLang="zh-CN" sz="2400" b="0" i="1">
                        <a:latin typeface="Cambria Math" panose="02040503050406030204" pitchFamily="18" charset="0"/>
                      </a:rPr>
                      <m:t>𝐴𝑥</m:t>
                    </m:r>
                  </m:oMath>
                </a14:m>
                <a:r>
                  <a:rPr lang="en-US" altLang="zh-CN" sz="2400" dirty="0"/>
                  <a:t>=</a:t>
                </a:r>
                <a14:m>
                  <m:oMath xmlns:m="http://schemas.openxmlformats.org/officeDocument/2006/math">
                    <m:sSub>
                      <m:sSubPr>
                        <m:ctrlPr>
                          <a:rPr kumimoji="1" lang="en-US" altLang="zh-CN" sz="2400" b="0" i="1" smtClean="0">
                            <a:solidFill>
                              <a:srgbClr val="FF0000"/>
                            </a:solidFill>
                            <a:latin typeface="Cambria Math" panose="02040503050406030204" pitchFamily="18" charset="0"/>
                          </a:rPr>
                        </m:ctrlPr>
                      </m:sSubPr>
                      <m:e>
                        <m:r>
                          <m:rPr>
                            <m:sty m:val="p"/>
                          </m:rPr>
                          <a:rPr kumimoji="1" lang="en-US" altLang="zh-CN" sz="2400" b="0" i="1">
                            <a:solidFill>
                              <a:srgbClr val="FF0000"/>
                            </a:solidFill>
                            <a:latin typeface="Cambria Math" panose="02040503050406030204" pitchFamily="18" charset="0"/>
                          </a:rPr>
                          <m:t>M</m:t>
                        </m:r>
                      </m:e>
                      <m:sub>
                        <m:r>
                          <a:rPr kumimoji="1" lang="en-US" altLang="zh-CN" sz="2400" b="0" i="1" smtClean="0">
                            <a:solidFill>
                              <a:srgbClr val="FF0000"/>
                            </a:solidFill>
                            <a:latin typeface="Cambria Math" panose="02040503050406030204" pitchFamily="18" charset="0"/>
                          </a:rPr>
                          <m:t>𝑛</m:t>
                        </m:r>
                      </m:sub>
                    </m:sSub>
                    <m:sSub>
                      <m:sSubPr>
                        <m:ctrlPr>
                          <a:rPr kumimoji="1" lang="en-US" altLang="zh-CN" sz="2400" b="0" i="1">
                            <a:solidFill>
                              <a:srgbClr val="FF0000"/>
                            </a:solidFill>
                            <a:latin typeface="Cambria Math" panose="02040503050406030204" pitchFamily="18" charset="0"/>
                          </a:rPr>
                        </m:ctrlPr>
                      </m:sSubPr>
                      <m:e>
                        <m:r>
                          <a:rPr kumimoji="1" lang="en-US" altLang="zh-CN" sz="2400" b="0" i="1" smtClean="0">
                            <a:solidFill>
                              <a:srgbClr val="FF0000"/>
                            </a:solidFill>
                            <a:latin typeface="Cambria Math" panose="02040503050406030204" pitchFamily="18" charset="0"/>
                          </a:rPr>
                          <m:t>…</m:t>
                        </m:r>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3</m:t>
                        </m:r>
                      </m:sub>
                    </m:sSub>
                    <m:sSub>
                      <m:sSubPr>
                        <m:ctrlPr>
                          <a:rPr kumimoji="1" lang="en-US" altLang="zh-CN" sz="2400" b="0" i="1">
                            <a:solidFill>
                              <a:srgbClr val="FF0000"/>
                            </a:solidFill>
                            <a:latin typeface="Cambria Math" panose="02040503050406030204" pitchFamily="18" charset="0"/>
                          </a:rPr>
                        </m:ctrlPr>
                      </m:sSubPr>
                      <m:e>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2</m:t>
                        </m:r>
                      </m:sub>
                    </m:sSub>
                    <m:sSub>
                      <m:sSubPr>
                        <m:ctrlPr>
                          <a:rPr kumimoji="1" lang="en-US" altLang="zh-CN" sz="2400" b="0" i="1">
                            <a:solidFill>
                              <a:srgbClr val="FF0000"/>
                            </a:solidFill>
                            <a:latin typeface="Cambria Math" panose="02040503050406030204" pitchFamily="18" charset="0"/>
                          </a:rPr>
                        </m:ctrlPr>
                      </m:sSubPr>
                      <m:e>
                        <m:r>
                          <m:rPr>
                            <m:sty m:val="p"/>
                          </m:rPr>
                          <a:rPr kumimoji="1" lang="en-US" altLang="zh-CN" sz="2400" b="0" i="1">
                            <a:solidFill>
                              <a:srgbClr val="FF0000"/>
                            </a:solidFill>
                            <a:latin typeface="Cambria Math" panose="02040503050406030204" pitchFamily="18" charset="0"/>
                          </a:rPr>
                          <m:t>M</m:t>
                        </m:r>
                      </m:e>
                      <m:sub>
                        <m:r>
                          <a:rPr kumimoji="1" lang="en-US" altLang="zh-CN" sz="2400" b="0" i="1">
                            <a:solidFill>
                              <a:srgbClr val="FF0000"/>
                            </a:solidFill>
                            <a:latin typeface="Cambria Math" panose="02040503050406030204" pitchFamily="18" charset="0"/>
                          </a:rPr>
                          <m:t>1</m:t>
                        </m:r>
                      </m:sub>
                    </m:sSub>
                    <m:r>
                      <a:rPr kumimoji="1" lang="en-US" altLang="zh-CN" sz="2400" b="0" i="1">
                        <a:latin typeface="Cambria Math" panose="02040503050406030204" pitchFamily="18" charset="0"/>
                      </a:rPr>
                      <m:t>𝑏</m:t>
                    </m:r>
                  </m:oMath>
                </a14:m>
                <a:endParaRPr lang="zh-CN" altLang="en-US" sz="2400" dirty="0"/>
              </a:p>
            </p:txBody>
          </p:sp>
        </mc:Choice>
        <mc:Fallback xmlns="">
          <p:sp>
            <p:nvSpPr>
              <p:cNvPr id="20" name="矩形 19">
                <a:extLst>
                  <a:ext uri="{FF2B5EF4-FFF2-40B4-BE49-F238E27FC236}">
                    <a16:creationId xmlns:a16="http://schemas.microsoft.com/office/drawing/2014/main" id="{B915983A-6E31-16E7-FC59-01BB9687B8CF}"/>
                  </a:ext>
                </a:extLst>
              </p:cNvPr>
              <p:cNvSpPr>
                <a:spLocks noRot="1" noChangeAspect="1" noMove="1" noResize="1" noEditPoints="1" noAdjustHandles="1" noChangeArrowheads="1" noChangeShapeType="1" noTextEdit="1"/>
              </p:cNvSpPr>
              <p:nvPr/>
            </p:nvSpPr>
            <p:spPr>
              <a:xfrm>
                <a:off x="1259511" y="1222074"/>
                <a:ext cx="4881593" cy="461665"/>
              </a:xfrm>
              <a:prstGeom prst="rect">
                <a:avLst/>
              </a:prstGeom>
              <a:blipFill>
                <a:blip r:embed="rId6"/>
                <a:stretch>
                  <a:fillRect l="-519" t="-10811"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888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12E428-7544-FD43-AB0F-BA6004AB8CD5}"/>
              </a:ext>
            </a:extLst>
          </p:cNvPr>
          <p:cNvPicPr>
            <a:picLocks noChangeAspect="1"/>
          </p:cNvPicPr>
          <p:nvPr/>
        </p:nvPicPr>
        <p:blipFill>
          <a:blip r:embed="rId2"/>
          <a:stretch>
            <a:fillRect/>
          </a:stretch>
        </p:blipFill>
        <p:spPr>
          <a:xfrm>
            <a:off x="983432" y="1329801"/>
            <a:ext cx="3327149" cy="2434072"/>
          </a:xfrm>
          <a:prstGeom prst="rect">
            <a:avLst/>
          </a:prstGeom>
        </p:spPr>
      </p:pic>
      <p:grpSp>
        <p:nvGrpSpPr>
          <p:cNvPr id="11" name="组合 10">
            <a:extLst>
              <a:ext uri="{FF2B5EF4-FFF2-40B4-BE49-F238E27FC236}">
                <a16:creationId xmlns:a16="http://schemas.microsoft.com/office/drawing/2014/main" id="{6C8B1CC2-4AFD-524F-890E-E59E18C58D07}"/>
              </a:ext>
            </a:extLst>
          </p:cNvPr>
          <p:cNvGrpSpPr/>
          <p:nvPr/>
        </p:nvGrpSpPr>
        <p:grpSpPr>
          <a:xfrm>
            <a:off x="4768101" y="1470027"/>
            <a:ext cx="4309280" cy="2153619"/>
            <a:chOff x="4310400" y="769632"/>
            <a:chExt cx="4309280" cy="2153619"/>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5163CE7-08C4-A34A-89E2-707F368C050D}"/>
                    </a:ext>
                  </a:extLst>
                </p:cNvPr>
                <p:cNvSpPr txBox="1"/>
                <p:nvPr/>
              </p:nvSpPr>
              <p:spPr>
                <a:xfrm>
                  <a:off x="4337651" y="1135805"/>
                  <a:ext cx="4246354"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5</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5                 </m:t>
                            </m:r>
                            <m:r>
                              <a:rPr kumimoji="1" lang="zh-CN" altLang="en-US" sz="1800" b="0" i="1">
                                <a:latin typeface="Cambria Math" panose="02040503050406030204" pitchFamily="18" charset="0"/>
                              </a:rPr>
                              <m:t>  </m:t>
                            </m:r>
                          </m:sub>
                        </m:sSub>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oMath>
                    </m:oMathPara>
                  </a14:m>
                  <a:endParaRPr kumimoji="1" lang="zh-CN" altLang="en-US" sz="1800" b="0" dirty="0"/>
                </a:p>
              </p:txBody>
            </p:sp>
          </mc:Choice>
          <mc:Fallback xmlns="">
            <p:sp>
              <p:nvSpPr>
                <p:cNvPr id="3" name="文本框 2">
                  <a:extLst>
                    <a:ext uri="{FF2B5EF4-FFF2-40B4-BE49-F238E27FC236}">
                      <a16:creationId xmlns:a16="http://schemas.microsoft.com/office/drawing/2014/main" id="{15163CE7-08C4-A34A-89E2-707F368C050D}"/>
                    </a:ext>
                  </a:extLst>
                </p:cNvPr>
                <p:cNvSpPr txBox="1">
                  <a:spLocks noRot="1" noChangeAspect="1" noMove="1" noResize="1" noEditPoints="1" noAdjustHandles="1" noChangeArrowheads="1" noChangeShapeType="1" noTextEdit="1"/>
                </p:cNvSpPr>
                <p:nvPr/>
              </p:nvSpPr>
              <p:spPr>
                <a:xfrm>
                  <a:off x="4337651" y="1135805"/>
                  <a:ext cx="4246354" cy="276999"/>
                </a:xfrm>
                <a:prstGeom prst="rect">
                  <a:avLst/>
                </a:prstGeom>
                <a:blipFill>
                  <a:blip r:embed="rId3"/>
                  <a:stretch>
                    <a:fillRect l="-1190" t="-4167" r="-893" b="-29167"/>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CD19F749-C6D6-BC45-9F00-8C19D6FEB12E}"/>
                    </a:ext>
                  </a:extLst>
                </p:cNvPr>
                <p:cNvSpPr txBox="1"/>
                <p:nvPr/>
              </p:nvSpPr>
              <p:spPr>
                <a:xfrm>
                  <a:off x="4846211" y="1495944"/>
                  <a:ext cx="3773469"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6</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6</m:t>
                            </m:r>
                          </m:sub>
                        </m:sSub>
                        <m:r>
                          <a:rPr kumimoji="1" lang="en-US" altLang="zh-CN" sz="1800" b="0" i="1">
                            <a:latin typeface="Cambria Math" panose="02040503050406030204" pitchFamily="18" charset="0"/>
                          </a:rPr>
                          <m:t>=0</m:t>
                        </m:r>
                      </m:oMath>
                    </m:oMathPara>
                  </a14:m>
                  <a:endParaRPr kumimoji="1" lang="zh-CN" altLang="en-US" sz="1800" b="0" dirty="0"/>
                </a:p>
              </p:txBody>
            </p:sp>
          </mc:Choice>
          <mc:Fallback>
            <p:sp>
              <p:nvSpPr>
                <p:cNvPr id="4" name="文本框 3">
                  <a:extLst>
                    <a:ext uri="{FF2B5EF4-FFF2-40B4-BE49-F238E27FC236}">
                      <a16:creationId xmlns:a16="http://schemas.microsoft.com/office/drawing/2014/main" id="{CD19F749-C6D6-BC45-9F00-8C19D6FEB12E}"/>
                    </a:ext>
                  </a:extLst>
                </p:cNvPr>
                <p:cNvSpPr txBox="1">
                  <a:spLocks noRot="1" noChangeAspect="1" noMove="1" noResize="1" noEditPoints="1" noAdjustHandles="1" noChangeArrowheads="1" noChangeShapeType="1" noTextEdit="1"/>
                </p:cNvSpPr>
                <p:nvPr/>
              </p:nvSpPr>
              <p:spPr>
                <a:xfrm>
                  <a:off x="4846211" y="1495944"/>
                  <a:ext cx="3773469" cy="276999"/>
                </a:xfrm>
                <a:prstGeom prst="rect">
                  <a:avLst/>
                </a:prstGeom>
                <a:blipFill>
                  <a:blip r:embed="rId4"/>
                  <a:stretch>
                    <a:fillRect t="-4167" b="-3333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2245A59-4338-B143-931F-EC34320F8255}"/>
                    </a:ext>
                  </a:extLst>
                </p:cNvPr>
                <p:cNvSpPr txBox="1"/>
                <p:nvPr/>
              </p:nvSpPr>
              <p:spPr>
                <a:xfrm>
                  <a:off x="4310400" y="769632"/>
                  <a:ext cx="4300857"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          </m:t>
                        </m:r>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4</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4</m:t>
                            </m:r>
                          </m:sub>
                        </m:sSub>
                        <m:r>
                          <a:rPr kumimoji="1" lang="en-US" altLang="zh-CN" sz="1800" b="0" i="1">
                            <a:latin typeface="Cambria Math" panose="02040503050406030204" pitchFamily="18" charset="0"/>
                          </a:rPr>
                          <m:t>                       </m:t>
                        </m:r>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𝐸</m:t>
                        </m:r>
                      </m:oMath>
                    </m:oMathPara>
                  </a14:m>
                  <a:endParaRPr kumimoji="1" lang="zh-CN" altLang="en-US" sz="1800" b="0" dirty="0"/>
                </a:p>
              </p:txBody>
            </p:sp>
          </mc:Choice>
          <mc:Fallback xmlns="">
            <p:sp>
              <p:nvSpPr>
                <p:cNvPr id="7" name="文本框 6">
                  <a:extLst>
                    <a:ext uri="{FF2B5EF4-FFF2-40B4-BE49-F238E27FC236}">
                      <a16:creationId xmlns:a16="http://schemas.microsoft.com/office/drawing/2014/main" id="{A2245A59-4338-B143-931F-EC34320F8255}"/>
                    </a:ext>
                  </a:extLst>
                </p:cNvPr>
                <p:cNvSpPr txBox="1">
                  <a:spLocks noRot="1" noChangeAspect="1" noMove="1" noResize="1" noEditPoints="1" noAdjustHandles="1" noChangeArrowheads="1" noChangeShapeType="1" noTextEdit="1"/>
                </p:cNvSpPr>
                <p:nvPr/>
              </p:nvSpPr>
              <p:spPr>
                <a:xfrm>
                  <a:off x="4310400" y="769632"/>
                  <a:ext cx="4300857" cy="276999"/>
                </a:xfrm>
                <a:prstGeom prst="rect">
                  <a:avLst/>
                </a:prstGeom>
                <a:blipFill>
                  <a:blip r:embed="rId5"/>
                  <a:stretch>
                    <a:fillRect l="-587" t="-4348" b="-30435"/>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C04AF634-ECFF-3340-B792-80B1978BD180}"/>
                    </a:ext>
                  </a:extLst>
                </p:cNvPr>
                <p:cNvSpPr txBox="1"/>
                <p:nvPr/>
              </p:nvSpPr>
              <p:spPr>
                <a:xfrm>
                  <a:off x="4600368" y="1919007"/>
                  <a:ext cx="3990259"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r>
                          <a:rPr kumimoji="1" lang="zh-CN" altLang="en-US"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m:t>
                        </m:r>
                        <m:r>
                          <a:rPr kumimoji="1" lang="zh-CN" altLang="en-US"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=0</m:t>
                        </m:r>
                      </m:oMath>
                    </m:oMathPara>
                  </a14:m>
                  <a:endParaRPr kumimoji="1" lang="zh-CN" altLang="en-US" sz="1800" b="0" dirty="0"/>
                </a:p>
              </p:txBody>
            </p:sp>
          </mc:Choice>
          <mc:Fallback>
            <p:sp>
              <p:nvSpPr>
                <p:cNvPr id="8" name="文本框 7">
                  <a:extLst>
                    <a:ext uri="{FF2B5EF4-FFF2-40B4-BE49-F238E27FC236}">
                      <a16:creationId xmlns:a16="http://schemas.microsoft.com/office/drawing/2014/main" id="{C04AF634-ECFF-3340-B792-80B1978BD180}"/>
                    </a:ext>
                  </a:extLst>
                </p:cNvPr>
                <p:cNvSpPr txBox="1">
                  <a:spLocks noRot="1" noChangeAspect="1" noMove="1" noResize="1" noEditPoints="1" noAdjustHandles="1" noChangeArrowheads="1" noChangeShapeType="1" noTextEdit="1"/>
                </p:cNvSpPr>
                <p:nvPr/>
              </p:nvSpPr>
              <p:spPr>
                <a:xfrm>
                  <a:off x="4600368" y="1919007"/>
                  <a:ext cx="3990259" cy="276999"/>
                </a:xfrm>
                <a:prstGeom prst="rect">
                  <a:avLst/>
                </a:prstGeom>
                <a:blipFill>
                  <a:blip r:embed="rId6"/>
                  <a:stretch>
                    <a:fillRect l="-316" t="-4167" r="-633" b="-33333"/>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2F7EC2BF-10F9-F044-829D-1A8FA8B37034}"/>
                    </a:ext>
                  </a:extLst>
                </p:cNvPr>
                <p:cNvSpPr txBox="1"/>
                <p:nvPr/>
              </p:nvSpPr>
              <p:spPr>
                <a:xfrm>
                  <a:off x="4523214" y="2291473"/>
                  <a:ext cx="4060791"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smtClean="0">
                                <a:latin typeface="Cambria Math" panose="02040503050406030204" pitchFamily="18" charset="0"/>
                              </a:rPr>
                            </m:ctrlPr>
                          </m:sSubPr>
                          <m:e>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4</m:t>
                            </m:r>
                          </m:sub>
                        </m:sSub>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5</m:t>
                            </m:r>
                          </m:sub>
                        </m:sSub>
                        <m:r>
                          <a:rPr kumimoji="1" lang="zh-CN" altLang="en-US" sz="1800" b="0" i="1" smtClean="0">
                            <a:latin typeface="Cambria Math" panose="02040503050406030204" pitchFamily="18" charset="0"/>
                          </a:rPr>
                          <m:t>             </m:t>
                        </m:r>
                        <m:r>
                          <a:rPr kumimoji="1" lang="en-US" altLang="zh-CN" sz="1800" b="0" i="1">
                            <a:latin typeface="Cambria Math" panose="02040503050406030204" pitchFamily="18" charset="0"/>
                          </a:rPr>
                          <m:t>=0</m:t>
                        </m:r>
                      </m:oMath>
                    </m:oMathPara>
                  </a14:m>
                  <a:endParaRPr kumimoji="1" lang="zh-CN" altLang="en-US" sz="1800" b="0" dirty="0"/>
                </a:p>
              </p:txBody>
            </p:sp>
          </mc:Choice>
          <mc:Fallback>
            <p:sp>
              <p:nvSpPr>
                <p:cNvPr id="9" name="文本框 8">
                  <a:extLst>
                    <a:ext uri="{FF2B5EF4-FFF2-40B4-BE49-F238E27FC236}">
                      <a16:creationId xmlns:a16="http://schemas.microsoft.com/office/drawing/2014/main" id="{2F7EC2BF-10F9-F044-829D-1A8FA8B37034}"/>
                    </a:ext>
                  </a:extLst>
                </p:cNvPr>
                <p:cNvSpPr txBox="1">
                  <a:spLocks noRot="1" noChangeAspect="1" noMove="1" noResize="1" noEditPoints="1" noAdjustHandles="1" noChangeArrowheads="1" noChangeShapeType="1" noTextEdit="1"/>
                </p:cNvSpPr>
                <p:nvPr/>
              </p:nvSpPr>
              <p:spPr>
                <a:xfrm>
                  <a:off x="4523214" y="2291473"/>
                  <a:ext cx="4060791" cy="276999"/>
                </a:xfrm>
                <a:prstGeom prst="rect">
                  <a:avLst/>
                </a:prstGeom>
                <a:blipFill>
                  <a:blip r:embed="rId7"/>
                  <a:stretch>
                    <a:fillRect t="-8696" r="-621" b="-34783"/>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A3FB17A-4952-6F43-B4E6-66AEC39CE069}"/>
                    </a:ext>
                  </a:extLst>
                </p:cNvPr>
                <p:cNvSpPr txBox="1"/>
                <p:nvPr/>
              </p:nvSpPr>
              <p:spPr>
                <a:xfrm>
                  <a:off x="6082633" y="2646252"/>
                  <a:ext cx="2507994"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4</m:t>
                            </m:r>
                          </m:sub>
                        </m:sSub>
                        <m:r>
                          <a:rPr kumimoji="1" lang="zh-CN" altLang="en-US" sz="1800" b="0" i="1">
                            <a:latin typeface="Cambria Math" panose="02040503050406030204" pitchFamily="18" charset="0"/>
                          </a:rPr>
                          <m:t>             </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6</m:t>
                            </m:r>
                          </m:sub>
                        </m:sSub>
                        <m:r>
                          <a:rPr kumimoji="1" lang="en-US" altLang="zh-CN" sz="1800" b="0" i="1">
                            <a:latin typeface="Cambria Math" panose="02040503050406030204" pitchFamily="18" charset="0"/>
                          </a:rPr>
                          <m:t>=0</m:t>
                        </m:r>
                      </m:oMath>
                    </m:oMathPara>
                  </a14:m>
                  <a:endParaRPr kumimoji="1" lang="zh-CN" altLang="en-US" sz="1800" b="0" dirty="0"/>
                </a:p>
              </p:txBody>
            </p:sp>
          </mc:Choice>
          <mc:Fallback>
            <p:sp>
              <p:nvSpPr>
                <p:cNvPr id="10" name="文本框 9">
                  <a:extLst>
                    <a:ext uri="{FF2B5EF4-FFF2-40B4-BE49-F238E27FC236}">
                      <a16:creationId xmlns:a16="http://schemas.microsoft.com/office/drawing/2014/main" id="{BA3FB17A-4952-6F43-B4E6-66AEC39CE069}"/>
                    </a:ext>
                  </a:extLst>
                </p:cNvPr>
                <p:cNvSpPr txBox="1">
                  <a:spLocks noRot="1" noChangeAspect="1" noMove="1" noResize="1" noEditPoints="1" noAdjustHandles="1" noChangeArrowheads="1" noChangeShapeType="1" noTextEdit="1"/>
                </p:cNvSpPr>
                <p:nvPr/>
              </p:nvSpPr>
              <p:spPr>
                <a:xfrm>
                  <a:off x="6082633" y="2646252"/>
                  <a:ext cx="2507994" cy="276999"/>
                </a:xfrm>
                <a:prstGeom prst="rect">
                  <a:avLst/>
                </a:prstGeom>
                <a:blipFill>
                  <a:blip r:embed="rId8"/>
                  <a:stretch>
                    <a:fillRect l="-1508" t="-8696" r="-1508" b="-34783"/>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6B9D7DB-821E-7247-824B-3B2B38527F06}"/>
                  </a:ext>
                </a:extLst>
              </p:cNvPr>
              <p:cNvSpPr txBox="1"/>
              <p:nvPr/>
            </p:nvSpPr>
            <p:spPr>
              <a:xfrm>
                <a:off x="1456616" y="4709260"/>
                <a:ext cx="4081823" cy="1611595"/>
              </a:xfrm>
              <a:prstGeom prst="rect">
                <a:avLst/>
              </a:prstGeom>
              <a:noFill/>
            </p:spPr>
            <p:txBody>
              <a:bodyPr wrap="none" lIns="0" tIns="0" rIns="0" bIns="0" rtlCol="0">
                <a:spAutoFit/>
              </a:bodyPr>
              <a:lstStyle/>
              <a:p>
                <a14:m>
                  <m:oMath xmlns:m="http://schemas.openxmlformats.org/officeDocument/2006/math">
                    <m:d>
                      <m:dPr>
                        <m:begChr m:val="["/>
                        <m:endChr m:val="]"/>
                        <m:ctrlPr>
                          <a:rPr kumimoji="1" lang="en-US" altLang="zh-CN" sz="1800" i="1">
                            <a:latin typeface="Cambria Math" panose="02040503050406030204" pitchFamily="18" charset="0"/>
                          </a:rPr>
                        </m:ctrlPr>
                      </m:dPr>
                      <m:e>
                        <m:m>
                          <m:mPr>
                            <m:mcs>
                              <m:mc>
                                <m:mcPr>
                                  <m:count m:val="6"/>
                                  <m:mcJc m:val="center"/>
                                </m:mcPr>
                              </m:mc>
                            </m:mcs>
                            <m:ctrlPr>
                              <a:rPr kumimoji="1" lang="en-US" altLang="zh-CN" sz="1800" i="1">
                                <a:latin typeface="Cambria Math" panose="02040503050406030204" pitchFamily="18" charset="0"/>
                              </a:rPr>
                            </m:ctrlPr>
                          </m:mPr>
                          <m:mr>
                            <m:e>
                              <m:r>
                                <m:rPr>
                                  <m:brk m:alnAt="7"/>
                                </m:rPr>
                                <a:rPr kumimoji="1" lang="en-US" altLang="zh-CN" sz="1800" i="1">
                                  <a:latin typeface="Cambria Math" panose="02040503050406030204" pitchFamily="18" charset="0"/>
                                </a:rPr>
                                <m:t>𝟐</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𝟒</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𝟐</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𝟒</m:t>
                              </m:r>
                            </m:e>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𝟐</m:t>
                              </m:r>
                            </m:e>
                          </m:mr>
                          <m:mr>
                            <m:e>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𝟏</m:t>
                              </m:r>
                            </m:e>
                          </m:mr>
                          <m:mr>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𝟏</m:t>
                              </m:r>
                            </m:e>
                            <m:e>
                              <m:r>
                                <a:rPr kumimoji="1" lang="en-US" altLang="zh-CN" sz="1800" i="1">
                                  <a:latin typeface="Cambria Math" panose="02040503050406030204" pitchFamily="18" charset="0"/>
                                </a:rPr>
                                <m:t>𝟎</m:t>
                              </m:r>
                            </m:e>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e>
                          </m:mr>
                        </m:m>
                      </m:e>
                    </m:d>
                    <m:d>
                      <m:dPr>
                        <m:begChr m:val="["/>
                        <m:endChr m:val="]"/>
                        <m:ctrlPr>
                          <a:rPr kumimoji="1" lang="en-US" altLang="zh-CN" sz="1800" i="1">
                            <a:latin typeface="Cambria Math" panose="02040503050406030204" pitchFamily="18" charset="0"/>
                          </a:rPr>
                        </m:ctrlPr>
                      </m:dPr>
                      <m:e>
                        <m:m>
                          <m:mPr>
                            <m:mcs>
                              <m:mc>
                                <m:mcPr>
                                  <m:count m:val="1"/>
                                  <m:mcJc m:val="center"/>
                                </m:mcPr>
                              </m:mc>
                            </m:mcs>
                            <m:ctrlPr>
                              <a:rPr kumimoji="1" lang="en-US" altLang="zh-CN" sz="1800" i="1">
                                <a:latin typeface="Cambria Math" panose="02040503050406030204" pitchFamily="18" charset="0"/>
                              </a:rPr>
                            </m:ctrlPr>
                          </m:mP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𝟏</m:t>
                                  </m:r>
                                </m:sub>
                              </m:sSub>
                            </m:e>
                          </m:m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𝟐</m:t>
                                  </m:r>
                                </m:sub>
                              </m:sSub>
                            </m:e>
                          </m:m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𝟑</m:t>
                                  </m:r>
                                </m:sub>
                              </m:sSub>
                            </m:e>
                          </m:m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𝟒</m:t>
                                  </m:r>
                                </m:sub>
                              </m:sSub>
                            </m:e>
                          </m:m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𝟓</m:t>
                                  </m:r>
                                </m:sub>
                              </m:sSub>
                            </m:e>
                          </m:mr>
                          <m:m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rPr>
                                    <m:t>𝑰</m:t>
                                  </m:r>
                                </m:e>
                                <m:sub>
                                  <m:r>
                                    <a:rPr kumimoji="1" lang="en-US" altLang="zh-CN" sz="1800" i="1">
                                      <a:latin typeface="Cambria Math" panose="02040503050406030204" pitchFamily="18" charset="0"/>
                                    </a:rPr>
                                    <m:t>𝟔</m:t>
                                  </m:r>
                                </m:sub>
                              </m:sSub>
                            </m:e>
                          </m:mr>
                        </m:m>
                      </m:e>
                    </m:d>
                  </m:oMath>
                </a14:m>
                <a:r>
                  <a:rPr kumimoji="1" lang="en-US" altLang="zh-CN" sz="1800" dirty="0"/>
                  <a:t>= </a:t>
                </a:r>
                <a14:m>
                  <m:oMath xmlns:m="http://schemas.openxmlformats.org/officeDocument/2006/math">
                    <m:d>
                      <m:dPr>
                        <m:begChr m:val="["/>
                        <m:endChr m:val="]"/>
                        <m:ctrlPr>
                          <a:rPr kumimoji="1" lang="en-US" altLang="zh-CN" sz="1800" i="1">
                            <a:latin typeface="Cambria Math" panose="02040503050406030204" pitchFamily="18" charset="0"/>
                          </a:rPr>
                        </m:ctrlPr>
                      </m:dPr>
                      <m:e>
                        <m:m>
                          <m:mPr>
                            <m:mcs>
                              <m:mc>
                                <m:mcPr>
                                  <m:count m:val="1"/>
                                  <m:mcJc m:val="center"/>
                                </m:mcPr>
                              </m:mc>
                            </m:mcs>
                            <m:ctrlPr>
                              <a:rPr kumimoji="1" lang="en-US" altLang="zh-CN" sz="1800" i="1">
                                <a:latin typeface="Cambria Math" panose="02040503050406030204" pitchFamily="18" charset="0"/>
                              </a:rPr>
                            </m:ctrlPr>
                          </m:mPr>
                          <m:mr>
                            <m:e>
                              <m:r>
                                <m:rPr>
                                  <m:brk m:alnAt="7"/>
                                </m:rPr>
                                <a:rPr kumimoji="1" lang="en-US" altLang="zh-CN" sz="1800" i="1">
                                  <a:latin typeface="Cambria Math" panose="02040503050406030204" pitchFamily="18" charset="0"/>
                                </a:rPr>
                                <m:t>𝟏</m:t>
                              </m:r>
                            </m:e>
                          </m:mr>
                          <m:mr>
                            <m:e>
                              <m:r>
                                <a:rPr kumimoji="1" lang="en-US" altLang="zh-CN" sz="1800" i="1">
                                  <a:latin typeface="Cambria Math" panose="02040503050406030204" pitchFamily="18" charset="0"/>
                                </a:rPr>
                                <m:t>𝟏</m:t>
                              </m:r>
                            </m:e>
                          </m:mr>
                          <m:mr>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𝟎</m:t>
                              </m:r>
                            </m:e>
                          </m:mr>
                          <m:mr>
                            <m:e>
                              <m:r>
                                <a:rPr kumimoji="1" lang="en-US" altLang="zh-CN" sz="1800" i="1">
                                  <a:latin typeface="Cambria Math" panose="02040503050406030204" pitchFamily="18" charset="0"/>
                                </a:rPr>
                                <m:t>𝟎</m:t>
                              </m:r>
                            </m:e>
                          </m:mr>
                        </m:m>
                      </m:e>
                    </m:d>
                  </m:oMath>
                </a14:m>
                <a:endParaRPr kumimoji="1" lang="zh-CN" altLang="en-US" sz="1800" dirty="0"/>
              </a:p>
            </p:txBody>
          </p:sp>
        </mc:Choice>
        <mc:Fallback xmlns="">
          <p:sp>
            <p:nvSpPr>
              <p:cNvPr id="12" name="文本框 11">
                <a:extLst>
                  <a:ext uri="{FF2B5EF4-FFF2-40B4-BE49-F238E27FC236}">
                    <a16:creationId xmlns:a16="http://schemas.microsoft.com/office/drawing/2014/main" id="{06B9D7DB-821E-7247-824B-3B2B38527F06}"/>
                  </a:ext>
                </a:extLst>
              </p:cNvPr>
              <p:cNvSpPr txBox="1">
                <a:spLocks noRot="1" noChangeAspect="1" noMove="1" noResize="1" noEditPoints="1" noAdjustHandles="1" noChangeArrowheads="1" noChangeShapeType="1" noTextEdit="1"/>
              </p:cNvSpPr>
              <p:nvPr/>
            </p:nvSpPr>
            <p:spPr>
              <a:xfrm>
                <a:off x="1456616" y="4709260"/>
                <a:ext cx="4081823" cy="1611595"/>
              </a:xfrm>
              <a:prstGeom prst="rect">
                <a:avLst/>
              </a:prstGeom>
              <a:blipFill>
                <a:blip r:embed="rId9"/>
                <a:stretch>
                  <a:fillRect t="-787" b="-315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B75306B3-D38F-FE4B-A2F9-78D8A7E06045}"/>
              </a:ext>
            </a:extLst>
          </p:cNvPr>
          <p:cNvSpPr txBox="1"/>
          <p:nvPr/>
        </p:nvSpPr>
        <p:spPr>
          <a:xfrm>
            <a:off x="1456616" y="3856409"/>
            <a:ext cx="2380780" cy="584775"/>
          </a:xfrm>
          <a:prstGeom prst="rect">
            <a:avLst/>
          </a:prstGeom>
          <a:noFill/>
        </p:spPr>
        <p:txBody>
          <a:bodyPr wrap="none" rtlCol="0">
            <a:spAutoFit/>
          </a:bodyPr>
          <a:lstStyle/>
          <a:p>
            <a:r>
              <a:rPr kumimoji="1" lang="en-US" altLang="zh-CN" sz="1600" b="0" dirty="0"/>
              <a:t>R</a:t>
            </a:r>
            <a:r>
              <a:rPr kumimoji="1" lang="en-US" altLang="zh-CN" sz="1600" b="0" baseline="-25000" dirty="0"/>
              <a:t>1=</a:t>
            </a:r>
            <a:r>
              <a:rPr kumimoji="1" lang="en-US" altLang="zh-CN" sz="1600" b="0" dirty="0"/>
              <a:t> R</a:t>
            </a:r>
            <a:r>
              <a:rPr kumimoji="1" lang="en-US" altLang="zh-CN" sz="1600" b="0" baseline="-25000" dirty="0"/>
              <a:t>6 </a:t>
            </a:r>
            <a:r>
              <a:rPr kumimoji="1" lang="en-US" altLang="zh-CN" sz="1600" b="0" dirty="0"/>
              <a:t>=</a:t>
            </a:r>
            <a:r>
              <a:rPr kumimoji="1" lang="zh-CN" altLang="en-US" sz="1600" b="0" dirty="0"/>
              <a:t> </a:t>
            </a:r>
            <a:r>
              <a:rPr kumimoji="1" lang="en-US" altLang="zh-CN" sz="1600" b="0" dirty="0"/>
              <a:t>2</a:t>
            </a:r>
            <a:r>
              <a:rPr kumimoji="1" lang="zh-CN" altLang="en-US" sz="1600" b="0" dirty="0"/>
              <a:t>；</a:t>
            </a:r>
            <a:r>
              <a:rPr kumimoji="1" lang="en-US" altLang="zh-CN" sz="1600" b="0" dirty="0"/>
              <a:t> R</a:t>
            </a:r>
            <a:r>
              <a:rPr kumimoji="1" lang="en-US" altLang="zh-CN" sz="1600" b="0" baseline="-25000" dirty="0"/>
              <a:t>2=</a:t>
            </a:r>
            <a:r>
              <a:rPr kumimoji="1" lang="en-US" altLang="zh-CN" sz="1600" b="0" dirty="0"/>
              <a:t> R</a:t>
            </a:r>
            <a:r>
              <a:rPr kumimoji="1" lang="en-US" altLang="zh-CN" sz="1600" b="0" baseline="-25000" dirty="0"/>
              <a:t>3 </a:t>
            </a:r>
            <a:r>
              <a:rPr kumimoji="1" lang="en-US" altLang="zh-CN" sz="1600" b="0" dirty="0"/>
              <a:t>=</a:t>
            </a:r>
            <a:r>
              <a:rPr kumimoji="1" lang="zh-CN" altLang="en-US" sz="1600" b="0" dirty="0"/>
              <a:t> </a:t>
            </a:r>
            <a:r>
              <a:rPr kumimoji="1" lang="en-US" altLang="zh-CN" sz="1600" b="0" dirty="0"/>
              <a:t>1</a:t>
            </a:r>
            <a:r>
              <a:rPr kumimoji="1" lang="zh-CN" altLang="en-US" sz="1600" b="0" dirty="0"/>
              <a:t>；</a:t>
            </a:r>
            <a:r>
              <a:rPr kumimoji="1" lang="en-US" altLang="zh-CN" sz="1600" b="0" dirty="0"/>
              <a:t> </a:t>
            </a:r>
          </a:p>
          <a:p>
            <a:r>
              <a:rPr kumimoji="1" lang="en-US" altLang="zh-CN" sz="1600" b="0" dirty="0"/>
              <a:t>R</a:t>
            </a:r>
            <a:r>
              <a:rPr kumimoji="1" lang="en-US" altLang="zh-CN" sz="1600" b="0" baseline="-25000" dirty="0"/>
              <a:t>4</a:t>
            </a:r>
            <a:r>
              <a:rPr kumimoji="1" lang="en-US" altLang="zh-CN" sz="1600" b="0" dirty="0"/>
              <a:t> =R</a:t>
            </a:r>
            <a:r>
              <a:rPr kumimoji="1" lang="en-US" altLang="zh-CN" sz="1600" b="0" baseline="-25000" dirty="0"/>
              <a:t>5 </a:t>
            </a:r>
            <a:r>
              <a:rPr kumimoji="1" lang="en-US" altLang="zh-CN" sz="1600" b="0" dirty="0"/>
              <a:t>=</a:t>
            </a:r>
            <a:r>
              <a:rPr kumimoji="1" lang="zh-CN" altLang="en-US" sz="1600" b="0" dirty="0"/>
              <a:t> </a:t>
            </a:r>
            <a:r>
              <a:rPr kumimoji="1" lang="en-US" altLang="zh-CN" sz="1600" b="0" dirty="0"/>
              <a:t>4</a:t>
            </a:r>
            <a:r>
              <a:rPr kumimoji="1" lang="zh-CN" altLang="en-US" sz="1600" b="0" dirty="0"/>
              <a:t>；</a:t>
            </a:r>
            <a:r>
              <a:rPr kumimoji="1" lang="en-US" altLang="zh-CN" sz="1600" b="0" dirty="0"/>
              <a:t>E</a:t>
            </a:r>
            <a:r>
              <a:rPr kumimoji="1" lang="en-US" altLang="zh-CN" sz="1600" b="0" baseline="-25000" dirty="0"/>
              <a:t>1</a:t>
            </a:r>
            <a:r>
              <a:rPr kumimoji="1" lang="en-US" altLang="zh-CN" sz="1600" b="0" dirty="0"/>
              <a:t>=</a:t>
            </a:r>
            <a:r>
              <a:rPr kumimoji="1" lang="zh-CN" altLang="en-US" sz="1600" b="0" dirty="0"/>
              <a:t> </a:t>
            </a:r>
            <a:r>
              <a:rPr kumimoji="1" lang="en-US" altLang="zh-CN" sz="1600" b="0" dirty="0"/>
              <a:t>1</a:t>
            </a:r>
            <a:r>
              <a:rPr kumimoji="1" lang="zh-CN" altLang="en-US" sz="1600" b="0" dirty="0"/>
              <a:t> </a:t>
            </a:r>
          </a:p>
        </p:txBody>
      </p:sp>
      <p:sp>
        <p:nvSpPr>
          <p:cNvPr id="5" name="Text Box 2">
            <a:extLst>
              <a:ext uri="{FF2B5EF4-FFF2-40B4-BE49-F238E27FC236}">
                <a16:creationId xmlns:a16="http://schemas.microsoft.com/office/drawing/2014/main" id="{62ED1787-2330-CBBA-1764-2727AC0522DD}"/>
              </a:ext>
            </a:extLst>
          </p:cNvPr>
          <p:cNvSpPr txBox="1">
            <a:spLocks noChangeArrowheads="1"/>
          </p:cNvSpPr>
          <p:nvPr/>
        </p:nvSpPr>
        <p:spPr bwMode="auto">
          <a:xfrm>
            <a:off x="341012" y="378853"/>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a:t>
            </a:r>
            <a:r>
              <a:rPr lang="en" altLang="zh-CN" dirty="0"/>
              <a:t>LU</a:t>
            </a:r>
            <a:r>
              <a:rPr lang="zh-CN" altLang="en-US" dirty="0"/>
              <a:t>分解法</a:t>
            </a:r>
          </a:p>
        </p:txBody>
      </p:sp>
    </p:spTree>
    <p:extLst>
      <p:ext uri="{BB962C8B-B14F-4D97-AF65-F5344CB8AC3E}">
        <p14:creationId xmlns:p14="http://schemas.microsoft.com/office/powerpoint/2010/main" val="365417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40B5F8-0DC9-1F46-860D-7BD973487D58}"/>
              </a:ext>
            </a:extLst>
          </p:cNvPr>
          <p:cNvSpPr txBox="1"/>
          <p:nvPr/>
        </p:nvSpPr>
        <p:spPr>
          <a:xfrm>
            <a:off x="2855640" y="1058096"/>
            <a:ext cx="6480720" cy="707886"/>
          </a:xfrm>
          <a:prstGeom prst="rect">
            <a:avLst/>
          </a:prstGeom>
          <a:noFill/>
        </p:spPr>
        <p:txBody>
          <a:bodyPr wrap="square" rtlCol="0">
            <a:spAutoFit/>
          </a:bodyPr>
          <a:lstStyle/>
          <a:p>
            <a:r>
              <a:rPr kumimoji="1" lang="zh-CN" altLang="en-US" sz="4000" dirty="0">
                <a:solidFill>
                  <a:srgbClr val="0432FF"/>
                </a:solidFill>
              </a:rPr>
              <a:t>物理学中的线性计算问题</a:t>
            </a:r>
          </a:p>
        </p:txBody>
      </p:sp>
      <p:sp>
        <p:nvSpPr>
          <p:cNvPr id="3" name="文本框 2">
            <a:extLst>
              <a:ext uri="{FF2B5EF4-FFF2-40B4-BE49-F238E27FC236}">
                <a16:creationId xmlns:a16="http://schemas.microsoft.com/office/drawing/2014/main" id="{CB5FFDBE-2AAA-BE49-B5C8-2F4F8CBD8DF7}"/>
              </a:ext>
            </a:extLst>
          </p:cNvPr>
          <p:cNvSpPr txBox="1"/>
          <p:nvPr/>
        </p:nvSpPr>
        <p:spPr>
          <a:xfrm>
            <a:off x="3503712" y="2420888"/>
            <a:ext cx="5130570" cy="1680204"/>
          </a:xfrm>
          <a:prstGeom prst="rect">
            <a:avLst/>
          </a:prstGeom>
          <a:noFill/>
        </p:spPr>
        <p:txBody>
          <a:bodyPr wrap="square" rtlCol="0">
            <a:spAutoFit/>
          </a:bodyPr>
          <a:lstStyle/>
          <a:p>
            <a:pPr marL="457200" indent="-457200">
              <a:lnSpc>
                <a:spcPct val="200000"/>
              </a:lnSpc>
              <a:buFont typeface="Wingdings" pitchFamily="2" charset="2"/>
              <a:buChar char="Ø"/>
            </a:pPr>
            <a:r>
              <a:rPr kumimoji="1" lang="zh-CN" altLang="en-US" dirty="0">
                <a:solidFill>
                  <a:srgbClr val="FF0000"/>
                </a:solidFill>
              </a:rPr>
              <a:t>求解线性方程组</a:t>
            </a:r>
            <a:endParaRPr kumimoji="1" lang="en-US" altLang="zh-CN" dirty="0">
              <a:solidFill>
                <a:srgbClr val="FF0000"/>
              </a:solidFill>
            </a:endParaRPr>
          </a:p>
          <a:p>
            <a:pPr marL="457200" indent="-457200">
              <a:lnSpc>
                <a:spcPct val="200000"/>
              </a:lnSpc>
              <a:buFont typeface="Wingdings" pitchFamily="2" charset="2"/>
              <a:buChar char="Ø"/>
            </a:pPr>
            <a:r>
              <a:rPr kumimoji="1" lang="zh-CN" altLang="en-US" dirty="0">
                <a:solidFill>
                  <a:srgbClr val="FF0000"/>
                </a:solidFill>
              </a:rPr>
              <a:t>矩阵对角化与本征值问题</a:t>
            </a:r>
          </a:p>
        </p:txBody>
      </p:sp>
      <p:sp>
        <p:nvSpPr>
          <p:cNvPr id="4" name="文本框 3">
            <a:extLst>
              <a:ext uri="{FF2B5EF4-FFF2-40B4-BE49-F238E27FC236}">
                <a16:creationId xmlns:a16="http://schemas.microsoft.com/office/drawing/2014/main" id="{55E23587-450A-3A41-8994-8345BC86C277}"/>
              </a:ext>
            </a:extLst>
          </p:cNvPr>
          <p:cNvSpPr txBox="1"/>
          <p:nvPr/>
        </p:nvSpPr>
        <p:spPr>
          <a:xfrm>
            <a:off x="3413702" y="4755998"/>
            <a:ext cx="4968552" cy="400110"/>
          </a:xfrm>
          <a:prstGeom prst="rect">
            <a:avLst/>
          </a:prstGeom>
          <a:noFill/>
        </p:spPr>
        <p:txBody>
          <a:bodyPr wrap="square" rtlCol="0">
            <a:spAutoFit/>
          </a:bodyPr>
          <a:lstStyle/>
          <a:p>
            <a:r>
              <a:rPr kumimoji="1" lang="en-US" altLang="zh-CN" sz="2000" dirty="0"/>
              <a:t>(</a:t>
            </a:r>
            <a:r>
              <a:rPr kumimoji="1" lang="zh-CN" altLang="en-US" sz="2000" dirty="0"/>
              <a:t>线性代数程序包：</a:t>
            </a:r>
            <a:r>
              <a:rPr kumimoji="1" lang="en-US" altLang="zh-CN" sz="2000" dirty="0"/>
              <a:t> LINPACK,  LAPACK)</a:t>
            </a:r>
            <a:endParaRPr kumimoji="1" lang="zh-CN" altLang="en-US" sz="2000" dirty="0"/>
          </a:p>
        </p:txBody>
      </p:sp>
    </p:spTree>
    <p:extLst>
      <p:ext uri="{BB962C8B-B14F-4D97-AF65-F5344CB8AC3E}">
        <p14:creationId xmlns:p14="http://schemas.microsoft.com/office/powerpoint/2010/main" val="717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E55992D-10BC-7A46-B6A6-C1ABFDE06E40}"/>
              </a:ext>
            </a:extLst>
          </p:cNvPr>
          <p:cNvGrpSpPr/>
          <p:nvPr/>
        </p:nvGrpSpPr>
        <p:grpSpPr>
          <a:xfrm>
            <a:off x="2279576" y="2132856"/>
            <a:ext cx="2895600" cy="1695218"/>
            <a:chOff x="3059832" y="1798378"/>
            <a:chExt cx="2895600" cy="1695218"/>
          </a:xfrm>
        </p:grpSpPr>
        <p:sp>
          <p:nvSpPr>
            <p:cNvPr id="16413" name="Text Box 128">
              <a:extLst>
                <a:ext uri="{FF2B5EF4-FFF2-40B4-BE49-F238E27FC236}">
                  <a16:creationId xmlns:a16="http://schemas.microsoft.com/office/drawing/2014/main" id="{A969EB3B-A04A-AA49-963E-196EA70085AE}"/>
                </a:ext>
              </a:extLst>
            </p:cNvPr>
            <p:cNvSpPr txBox="1">
              <a:spLocks noChangeArrowheads="1"/>
            </p:cNvSpPr>
            <p:nvPr/>
          </p:nvSpPr>
          <p:spPr bwMode="auto">
            <a:xfrm>
              <a:off x="3059832" y="1798378"/>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3600" dirty="0">
                  <a:solidFill>
                    <a:srgbClr val="1C1C1C"/>
                  </a:solidFill>
                  <a:latin typeface="Times New Roman" panose="02020603050405020304" pitchFamily="18" charset="0"/>
                  <a:ea typeface="黑体" panose="02010609060101010101" pitchFamily="49" charset="-122"/>
                </a:rPr>
                <a:t>线性方程组：</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AA8F8F8-FEE5-724D-A7DE-8D97129A9333}"/>
                    </a:ext>
                  </a:extLst>
                </p:cNvPr>
                <p:cNvSpPr txBox="1"/>
                <p:nvPr/>
              </p:nvSpPr>
              <p:spPr>
                <a:xfrm>
                  <a:off x="3204896" y="2662599"/>
                  <a:ext cx="2353208"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5400" i="1">
                            <a:latin typeface="Cambria Math" panose="02040503050406030204" pitchFamily="18" charset="0"/>
                          </a:rPr>
                          <m:t>𝑨𝒙</m:t>
                        </m:r>
                        <m:r>
                          <a:rPr kumimoji="1" lang="en-US" altLang="zh-CN" sz="5400" i="1">
                            <a:latin typeface="Cambria Math" panose="02040503050406030204" pitchFamily="18" charset="0"/>
                          </a:rPr>
                          <m:t>=</m:t>
                        </m:r>
                        <m:r>
                          <a:rPr kumimoji="1" lang="en-US" altLang="zh-CN" sz="5400" i="1">
                            <a:latin typeface="Cambria Math" panose="02040503050406030204" pitchFamily="18" charset="0"/>
                          </a:rPr>
                          <m:t>𝒃</m:t>
                        </m:r>
                      </m:oMath>
                    </m:oMathPara>
                  </a14:m>
                  <a:endParaRPr kumimoji="1" lang="zh-CN" altLang="en-US" sz="5400" dirty="0"/>
                </a:p>
              </p:txBody>
            </p:sp>
          </mc:Choice>
          <mc:Fallback xmlns="">
            <p:sp>
              <p:nvSpPr>
                <p:cNvPr id="6" name="文本框 5">
                  <a:extLst>
                    <a:ext uri="{FF2B5EF4-FFF2-40B4-BE49-F238E27FC236}">
                      <a16:creationId xmlns:a16="http://schemas.microsoft.com/office/drawing/2014/main" id="{7AA8F8F8-FEE5-724D-A7DE-8D97129A9333}"/>
                    </a:ext>
                  </a:extLst>
                </p:cNvPr>
                <p:cNvSpPr txBox="1">
                  <a:spLocks noRot="1" noChangeAspect="1" noMove="1" noResize="1" noEditPoints="1" noAdjustHandles="1" noChangeArrowheads="1" noChangeShapeType="1" noTextEdit="1"/>
                </p:cNvSpPr>
                <p:nvPr/>
              </p:nvSpPr>
              <p:spPr>
                <a:xfrm>
                  <a:off x="3204896" y="2662599"/>
                  <a:ext cx="2353208" cy="830997"/>
                </a:xfrm>
                <a:prstGeom prst="rect">
                  <a:avLst/>
                </a:prstGeom>
                <a:blipFill>
                  <a:blip r:embed="rId2"/>
                  <a:stretch>
                    <a:fillRect l="-5914" r="-5914" b="-7576"/>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1F1FDD10-6A6E-F141-A4F4-349D5076A2C2}"/>
              </a:ext>
            </a:extLst>
          </p:cNvPr>
          <p:cNvGrpSpPr/>
          <p:nvPr/>
        </p:nvGrpSpPr>
        <p:grpSpPr>
          <a:xfrm>
            <a:off x="6384032" y="2132856"/>
            <a:ext cx="2895600" cy="1623085"/>
            <a:chOff x="3080107" y="4077072"/>
            <a:chExt cx="2895600" cy="1623085"/>
          </a:xfrm>
        </p:grpSpPr>
        <p:sp>
          <p:nvSpPr>
            <p:cNvPr id="16416" name="Text Box 124">
              <a:extLst>
                <a:ext uri="{FF2B5EF4-FFF2-40B4-BE49-F238E27FC236}">
                  <a16:creationId xmlns:a16="http://schemas.microsoft.com/office/drawing/2014/main" id="{8DF12936-548B-B946-A59E-89D7B521A516}"/>
                </a:ext>
              </a:extLst>
            </p:cNvPr>
            <p:cNvSpPr txBox="1">
              <a:spLocks noChangeArrowheads="1"/>
            </p:cNvSpPr>
            <p:nvPr/>
          </p:nvSpPr>
          <p:spPr bwMode="auto">
            <a:xfrm>
              <a:off x="3080107" y="4077072"/>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3600" dirty="0">
                  <a:solidFill>
                    <a:srgbClr val="1C1C1C"/>
                  </a:solidFill>
                  <a:latin typeface="Times New Roman" panose="02020603050405020304" pitchFamily="18" charset="0"/>
                  <a:ea typeface="黑体" panose="02010609060101010101" pitchFamily="49" charset="-122"/>
                </a:rPr>
                <a:t>本征值问题：</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3CD1D84-41C1-FE4B-8C71-BC982CF1321D}"/>
                    </a:ext>
                  </a:extLst>
                </p:cNvPr>
                <p:cNvSpPr txBox="1"/>
                <p:nvPr/>
              </p:nvSpPr>
              <p:spPr>
                <a:xfrm>
                  <a:off x="3080107" y="4869160"/>
                  <a:ext cx="2721899"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5400" i="1">
                            <a:latin typeface="Cambria Math" panose="02040503050406030204" pitchFamily="18" charset="0"/>
                          </a:rPr>
                          <m:t>𝑨𝒙</m:t>
                        </m:r>
                        <m:r>
                          <a:rPr kumimoji="1" lang="en-US" altLang="zh-CN" sz="5400" i="1">
                            <a:latin typeface="Cambria Math" panose="02040503050406030204" pitchFamily="18" charset="0"/>
                          </a:rPr>
                          <m:t>=</m:t>
                        </m:r>
                        <m:r>
                          <a:rPr kumimoji="1" lang="en-US" altLang="zh-CN" sz="5400" i="1">
                            <a:latin typeface="Cambria Math" panose="02040503050406030204" pitchFamily="18" charset="0"/>
                            <a:ea typeface="Cambria Math" panose="02040503050406030204" pitchFamily="18" charset="0"/>
                          </a:rPr>
                          <m:t>𝝀</m:t>
                        </m:r>
                        <m:r>
                          <a:rPr kumimoji="1" lang="en-US" altLang="zh-CN" sz="5400" i="1">
                            <a:latin typeface="Cambria Math" panose="02040503050406030204" pitchFamily="18" charset="0"/>
                            <a:ea typeface="Cambria Math" panose="02040503050406030204" pitchFamily="18" charset="0"/>
                          </a:rPr>
                          <m:t>𝒙</m:t>
                        </m:r>
                      </m:oMath>
                    </m:oMathPara>
                  </a14:m>
                  <a:endParaRPr kumimoji="1" lang="zh-CN" altLang="en-US" sz="5400" dirty="0"/>
                </a:p>
              </p:txBody>
            </p:sp>
          </mc:Choice>
          <mc:Fallback xmlns="">
            <p:sp>
              <p:nvSpPr>
                <p:cNvPr id="39" name="文本框 38">
                  <a:extLst>
                    <a:ext uri="{FF2B5EF4-FFF2-40B4-BE49-F238E27FC236}">
                      <a16:creationId xmlns:a16="http://schemas.microsoft.com/office/drawing/2014/main" id="{53CD1D84-41C1-FE4B-8C71-BC982CF1321D}"/>
                    </a:ext>
                  </a:extLst>
                </p:cNvPr>
                <p:cNvSpPr txBox="1">
                  <a:spLocks noRot="1" noChangeAspect="1" noMove="1" noResize="1" noEditPoints="1" noAdjustHandles="1" noChangeArrowheads="1" noChangeShapeType="1" noTextEdit="1"/>
                </p:cNvSpPr>
                <p:nvPr/>
              </p:nvSpPr>
              <p:spPr>
                <a:xfrm>
                  <a:off x="3080107" y="4869160"/>
                  <a:ext cx="2721899" cy="830997"/>
                </a:xfrm>
                <a:prstGeom prst="rect">
                  <a:avLst/>
                </a:prstGeom>
                <a:blipFill>
                  <a:blip r:embed="rId3"/>
                  <a:stretch>
                    <a:fillRect l="-4651" r="-5116" b="-7463"/>
                  </a:stretch>
                </a:blipFill>
              </p:spPr>
              <p:txBody>
                <a:bodyPr/>
                <a:lstStyle/>
                <a:p>
                  <a:r>
                    <a:rPr lang="zh-CN" altLang="en-US">
                      <a:noFill/>
                    </a:rPr>
                    <a:t> </a:t>
                  </a:r>
                </a:p>
              </p:txBody>
            </p:sp>
          </mc:Fallback>
        </mc:AlternateContent>
      </p:grpSp>
      <p:sp>
        <p:nvSpPr>
          <p:cNvPr id="4" name="Text Box 2">
            <a:extLst>
              <a:ext uri="{FF2B5EF4-FFF2-40B4-BE49-F238E27FC236}">
                <a16:creationId xmlns:a16="http://schemas.microsoft.com/office/drawing/2014/main" id="{0F4CD1D3-BC01-0420-6C6C-158A8F04DF98}"/>
              </a:ext>
            </a:extLst>
          </p:cNvPr>
          <p:cNvSpPr txBox="1">
            <a:spLocks noChangeArrowheads="1"/>
          </p:cNvSpPr>
          <p:nvPr/>
        </p:nvSpPr>
        <p:spPr bwMode="auto">
          <a:xfrm>
            <a:off x="514737" y="548680"/>
            <a:ext cx="6425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Tree>
    <p:extLst>
      <p:ext uri="{BB962C8B-B14F-4D97-AF65-F5344CB8AC3E}">
        <p14:creationId xmlns:p14="http://schemas.microsoft.com/office/powerpoint/2010/main" val="18734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410" name="Object 21">
            <a:extLst>
              <a:ext uri="{FF2B5EF4-FFF2-40B4-BE49-F238E27FC236}">
                <a16:creationId xmlns:a16="http://schemas.microsoft.com/office/drawing/2014/main" id="{D63F072D-A8CC-4846-8309-47E5798CFF39}"/>
              </a:ext>
            </a:extLst>
          </p:cNvPr>
          <p:cNvGraphicFramePr>
            <a:graphicFrameLocks noChangeAspect="1"/>
          </p:cNvGraphicFramePr>
          <p:nvPr>
            <p:extLst>
              <p:ext uri="{D42A27DB-BD31-4B8C-83A1-F6EECF244321}">
                <p14:modId xmlns:p14="http://schemas.microsoft.com/office/powerpoint/2010/main" val="2969689676"/>
              </p:ext>
            </p:extLst>
          </p:nvPr>
        </p:nvGraphicFramePr>
        <p:xfrm>
          <a:off x="1343472" y="2767747"/>
          <a:ext cx="3960440" cy="3406273"/>
        </p:xfrm>
        <a:graphic>
          <a:graphicData uri="http://schemas.openxmlformats.org/presentationml/2006/ole">
            <mc:AlternateContent xmlns:mc="http://schemas.openxmlformats.org/markup-compatibility/2006">
              <mc:Choice xmlns:v="urn:schemas-microsoft-com:vml" Requires="v">
                <p:oleObj name="Equation" r:id="rId2" imgW="58508900" imgH="50317400" progId="Equation.3">
                  <p:embed/>
                </p:oleObj>
              </mc:Choice>
              <mc:Fallback>
                <p:oleObj name="Equation" r:id="rId2" imgW="58508900" imgH="50317400" progId="Equation.3">
                  <p:embed/>
                  <p:pic>
                    <p:nvPicPr>
                      <p:cNvPr id="17410" name="Object 21">
                        <a:extLst>
                          <a:ext uri="{FF2B5EF4-FFF2-40B4-BE49-F238E27FC236}">
                            <a16:creationId xmlns:a16="http://schemas.microsoft.com/office/drawing/2014/main" id="{D63F072D-A8CC-4846-8309-47E5798CF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767747"/>
                        <a:ext cx="3960440" cy="3406273"/>
                      </a:xfrm>
                      <a:prstGeom prst="rect">
                        <a:avLst/>
                      </a:prstGeom>
                      <a:solidFill>
                        <a:srgbClr val="CCFFFF"/>
                      </a:solidFill>
                      <a:ln>
                        <a:noFill/>
                      </a:ln>
                      <a:effectLst/>
                    </p:spPr>
                  </p:pic>
                </p:oleObj>
              </mc:Fallback>
            </mc:AlternateContent>
          </a:graphicData>
        </a:graphic>
      </p:graphicFrame>
      <p:pic>
        <p:nvPicPr>
          <p:cNvPr id="2" name="图片 1">
            <a:extLst>
              <a:ext uri="{FF2B5EF4-FFF2-40B4-BE49-F238E27FC236}">
                <a16:creationId xmlns:a16="http://schemas.microsoft.com/office/drawing/2014/main" id="{89496D29-9BFD-B245-973D-A2A15BEEE850}"/>
              </a:ext>
            </a:extLst>
          </p:cNvPr>
          <p:cNvPicPr>
            <a:picLocks noChangeAspect="1"/>
          </p:cNvPicPr>
          <p:nvPr/>
        </p:nvPicPr>
        <p:blipFill>
          <a:blip r:embed="rId4"/>
          <a:stretch>
            <a:fillRect/>
          </a:stretch>
        </p:blipFill>
        <p:spPr>
          <a:xfrm>
            <a:off x="839416" y="1278194"/>
            <a:ext cx="5544616" cy="1108923"/>
          </a:xfrm>
          <a:prstGeom prst="rect">
            <a:avLst/>
          </a:prstGeom>
        </p:spPr>
      </p:pic>
      <p:sp>
        <p:nvSpPr>
          <p:cNvPr id="3" name="Text Box 2">
            <a:extLst>
              <a:ext uri="{FF2B5EF4-FFF2-40B4-BE49-F238E27FC236}">
                <a16:creationId xmlns:a16="http://schemas.microsoft.com/office/drawing/2014/main" id="{C5EDE4B9-FD08-862C-E1D6-F4786E1E9455}"/>
              </a:ext>
            </a:extLst>
          </p:cNvPr>
          <p:cNvSpPr txBox="1">
            <a:spLocks noChangeArrowheads="1"/>
          </p:cNvSpPr>
          <p:nvPr/>
        </p:nvSpPr>
        <p:spPr bwMode="auto">
          <a:xfrm>
            <a:off x="514736" y="548680"/>
            <a:ext cx="76694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graphicFrame>
        <p:nvGraphicFramePr>
          <p:cNvPr id="4" name="Object 3">
            <a:extLst>
              <a:ext uri="{FF2B5EF4-FFF2-40B4-BE49-F238E27FC236}">
                <a16:creationId xmlns:a16="http://schemas.microsoft.com/office/drawing/2014/main" id="{D32E82BB-B187-8D36-BA05-2B13FD07D57C}"/>
              </a:ext>
            </a:extLst>
          </p:cNvPr>
          <p:cNvGraphicFramePr>
            <a:graphicFrameLocks noChangeAspect="1"/>
          </p:cNvGraphicFramePr>
          <p:nvPr>
            <p:extLst>
              <p:ext uri="{D42A27DB-BD31-4B8C-83A1-F6EECF244321}">
                <p14:modId xmlns:p14="http://schemas.microsoft.com/office/powerpoint/2010/main" val="429530807"/>
              </p:ext>
            </p:extLst>
          </p:nvPr>
        </p:nvGraphicFramePr>
        <p:xfrm>
          <a:off x="7968208" y="1452107"/>
          <a:ext cx="2787650" cy="1014413"/>
        </p:xfrm>
        <a:graphic>
          <a:graphicData uri="http://schemas.openxmlformats.org/presentationml/2006/ole">
            <mc:AlternateContent xmlns:mc="http://schemas.openxmlformats.org/markup-compatibility/2006">
              <mc:Choice xmlns:v="urn:schemas-microsoft-com:vml" Requires="v">
                <p:oleObj name="Equation" r:id="rId5" imgW="16090900" imgH="5854700" progId="Equation.3">
                  <p:embed/>
                </p:oleObj>
              </mc:Choice>
              <mc:Fallback>
                <p:oleObj name="Equation" r:id="rId5" imgW="16090900" imgH="5854700" progId="Equation.3">
                  <p:embed/>
                  <p:pic>
                    <p:nvPicPr>
                      <p:cNvPr id="18434" name="Object 3">
                        <a:extLst>
                          <a:ext uri="{FF2B5EF4-FFF2-40B4-BE49-F238E27FC236}">
                            <a16:creationId xmlns:a16="http://schemas.microsoft.com/office/drawing/2014/main" id="{13E56303-0647-F341-9A2E-BD466CF33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208" y="1452107"/>
                        <a:ext cx="2787650" cy="101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E7620ACB-9BB2-BE46-037E-D42A5AD893D4}"/>
              </a:ext>
            </a:extLst>
          </p:cNvPr>
          <p:cNvGraphicFramePr>
            <a:graphicFrameLocks noChangeAspect="1"/>
          </p:cNvGraphicFramePr>
          <p:nvPr>
            <p:extLst>
              <p:ext uri="{D42A27DB-BD31-4B8C-83A1-F6EECF244321}">
                <p14:modId xmlns:p14="http://schemas.microsoft.com/office/powerpoint/2010/main" val="1225421850"/>
              </p:ext>
            </p:extLst>
          </p:nvPr>
        </p:nvGraphicFramePr>
        <p:xfrm>
          <a:off x="5735960" y="3051935"/>
          <a:ext cx="5937024" cy="2679091"/>
        </p:xfrm>
        <a:graphic>
          <a:graphicData uri="http://schemas.openxmlformats.org/presentationml/2006/ole">
            <mc:AlternateContent xmlns:mc="http://schemas.openxmlformats.org/markup-compatibility/2006">
              <mc:Choice xmlns:v="urn:schemas-microsoft-com:vml" Requires="v">
                <p:oleObj name="公式" r:id="rId7" imgW="75196700" imgH="33934400" progId="Equation.3">
                  <p:embed/>
                </p:oleObj>
              </mc:Choice>
              <mc:Fallback>
                <p:oleObj name="公式" r:id="rId7" imgW="75196700" imgH="33934400" progId="Equation.3">
                  <p:embed/>
                  <p:pic>
                    <p:nvPicPr>
                      <p:cNvPr id="18436" name="Object 5">
                        <a:extLst>
                          <a:ext uri="{FF2B5EF4-FFF2-40B4-BE49-F238E27FC236}">
                            <a16:creationId xmlns:a16="http://schemas.microsoft.com/office/drawing/2014/main" id="{B6C349DC-0EF4-3D44-B424-809E12315E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960" y="3051935"/>
                        <a:ext cx="5937024" cy="2679091"/>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982A589-667F-99B5-5022-7ED1CDA567B5}"/>
                  </a:ext>
                </a:extLst>
              </p:cNvPr>
              <p:cNvSpPr txBox="1"/>
              <p:nvPr/>
            </p:nvSpPr>
            <p:spPr>
              <a:xfrm>
                <a:off x="8184231" y="5912410"/>
                <a:ext cx="1969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𝐴𝑥</m:t>
                      </m:r>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𝑥</m:t>
                      </m:r>
                    </m:oMath>
                  </m:oMathPara>
                </a14:m>
                <a:endParaRPr lang="zh-CN" altLang="en-US" dirty="0"/>
              </a:p>
            </p:txBody>
          </p:sp>
        </mc:Choice>
        <mc:Fallback>
          <p:sp>
            <p:nvSpPr>
              <p:cNvPr id="10" name="文本框 9">
                <a:extLst>
                  <a:ext uri="{FF2B5EF4-FFF2-40B4-BE49-F238E27FC236}">
                    <a16:creationId xmlns:a16="http://schemas.microsoft.com/office/drawing/2014/main" id="{3982A589-667F-99B5-5022-7ED1CDA567B5}"/>
                  </a:ext>
                </a:extLst>
              </p:cNvPr>
              <p:cNvSpPr txBox="1">
                <a:spLocks noRot="1" noChangeAspect="1" noMove="1" noResize="1" noEditPoints="1" noAdjustHandles="1" noChangeArrowheads="1" noChangeShapeType="1" noTextEdit="1"/>
              </p:cNvSpPr>
              <p:nvPr/>
            </p:nvSpPr>
            <p:spPr>
              <a:xfrm>
                <a:off x="8184231" y="5912410"/>
                <a:ext cx="1969810"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071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Text Box 2">
            <a:extLst>
              <a:ext uri="{FF2B5EF4-FFF2-40B4-BE49-F238E27FC236}">
                <a16:creationId xmlns:a16="http://schemas.microsoft.com/office/drawing/2014/main" id="{E4C2D63B-960E-1D4F-A0CE-3D23A5123849}"/>
              </a:ext>
            </a:extLst>
          </p:cNvPr>
          <p:cNvSpPr txBox="1">
            <a:spLocks noChangeArrowheads="1"/>
          </p:cNvSpPr>
          <p:nvPr/>
        </p:nvSpPr>
        <p:spPr bwMode="auto">
          <a:xfrm>
            <a:off x="551384" y="478583"/>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
        <p:nvSpPr>
          <p:cNvPr id="94" name="文本框 93">
            <a:extLst>
              <a:ext uri="{FF2B5EF4-FFF2-40B4-BE49-F238E27FC236}">
                <a16:creationId xmlns:a16="http://schemas.microsoft.com/office/drawing/2014/main" id="{6CC8474F-8B81-5944-9336-57B2E016717A}"/>
              </a:ext>
            </a:extLst>
          </p:cNvPr>
          <p:cNvSpPr txBox="1"/>
          <p:nvPr/>
        </p:nvSpPr>
        <p:spPr>
          <a:xfrm>
            <a:off x="5726489" y="2138122"/>
            <a:ext cx="2697488" cy="523220"/>
          </a:xfrm>
          <a:prstGeom prst="rect">
            <a:avLst/>
          </a:prstGeom>
          <a:noFill/>
        </p:spPr>
        <p:txBody>
          <a:bodyPr wrap="square" rtlCol="0">
            <a:spAutoFit/>
          </a:bodyPr>
          <a:lstStyle/>
          <a:p>
            <a:r>
              <a:rPr kumimoji="1" lang="zh-CN" altLang="en-US" dirty="0"/>
              <a:t>基尔霍夫定律：</a:t>
            </a:r>
          </a:p>
        </p:txBody>
      </p:sp>
      <p:grpSp>
        <p:nvGrpSpPr>
          <p:cNvPr id="4171" name="组合 4170">
            <a:extLst>
              <a:ext uri="{FF2B5EF4-FFF2-40B4-BE49-F238E27FC236}">
                <a16:creationId xmlns:a16="http://schemas.microsoft.com/office/drawing/2014/main" id="{DC475943-210A-0047-9488-4B0C925AB7D1}"/>
              </a:ext>
            </a:extLst>
          </p:cNvPr>
          <p:cNvGrpSpPr/>
          <p:nvPr/>
        </p:nvGrpSpPr>
        <p:grpSpPr>
          <a:xfrm>
            <a:off x="5849429" y="3220319"/>
            <a:ext cx="2326534" cy="1175948"/>
            <a:chOff x="4982712" y="2870776"/>
            <a:chExt cx="2326534" cy="1175948"/>
          </a:xfrm>
        </p:grpSpPr>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D41675AB-F1AC-6C4B-AFD1-1F3FEE8B8527}"/>
                    </a:ext>
                  </a:extLst>
                </p:cNvPr>
                <p:cNvSpPr txBox="1"/>
                <p:nvPr/>
              </p:nvSpPr>
              <p:spPr>
                <a:xfrm>
                  <a:off x="4982712" y="2870776"/>
                  <a:ext cx="23265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97" name="文本框 96">
                  <a:extLst>
                    <a:ext uri="{FF2B5EF4-FFF2-40B4-BE49-F238E27FC236}">
                      <a16:creationId xmlns:a16="http://schemas.microsoft.com/office/drawing/2014/main" id="{D41675AB-F1AC-6C4B-AFD1-1F3FEE8B8527}"/>
                    </a:ext>
                  </a:extLst>
                </p:cNvPr>
                <p:cNvSpPr txBox="1">
                  <a:spLocks noRot="1" noChangeAspect="1" noMove="1" noResize="1" noEditPoints="1" noAdjustHandles="1" noChangeArrowheads="1" noChangeShapeType="1" noTextEdit="1"/>
                </p:cNvSpPr>
                <p:nvPr/>
              </p:nvSpPr>
              <p:spPr>
                <a:xfrm>
                  <a:off x="4982712" y="2870776"/>
                  <a:ext cx="2326534" cy="276999"/>
                </a:xfrm>
                <a:prstGeom prst="rect">
                  <a:avLst/>
                </a:prstGeom>
                <a:blipFill>
                  <a:blip r:embed="rId2"/>
                  <a:stretch>
                    <a:fillRect l="-541" t="-9091" b="-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976AB60C-A181-A34A-9ECA-05A46EDCD206}"/>
                    </a:ext>
                  </a:extLst>
                </p:cNvPr>
                <p:cNvSpPr txBox="1"/>
                <p:nvPr/>
              </p:nvSpPr>
              <p:spPr>
                <a:xfrm>
                  <a:off x="5220072" y="3769725"/>
                  <a:ext cx="19768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=0</m:t>
                        </m:r>
                      </m:oMath>
                    </m:oMathPara>
                  </a14:m>
                  <a:endParaRPr kumimoji="1" lang="zh-CN" altLang="en-US" sz="1800" b="0" dirty="0"/>
                </a:p>
              </p:txBody>
            </p:sp>
          </mc:Choice>
          <mc:Fallback xmlns="">
            <p:sp>
              <p:nvSpPr>
                <p:cNvPr id="106" name="文本框 105">
                  <a:extLst>
                    <a:ext uri="{FF2B5EF4-FFF2-40B4-BE49-F238E27FC236}">
                      <a16:creationId xmlns:a16="http://schemas.microsoft.com/office/drawing/2014/main" id="{976AB60C-A181-A34A-9ECA-05A46EDCD206}"/>
                    </a:ext>
                  </a:extLst>
                </p:cNvPr>
                <p:cNvSpPr txBox="1">
                  <a:spLocks noRot="1" noChangeAspect="1" noMove="1" noResize="1" noEditPoints="1" noAdjustHandles="1" noChangeArrowheads="1" noChangeShapeType="1" noTextEdit="1"/>
                </p:cNvSpPr>
                <p:nvPr/>
              </p:nvSpPr>
              <p:spPr>
                <a:xfrm>
                  <a:off x="5220072" y="3769725"/>
                  <a:ext cx="1976888" cy="276999"/>
                </a:xfrm>
                <a:prstGeom prst="rect">
                  <a:avLst/>
                </a:prstGeom>
                <a:blipFill>
                  <a:blip r:embed="rId3"/>
                  <a:stretch>
                    <a:fillRect l="-637" t="-434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C2B71B6E-6524-AE43-9179-51E0914F2BBC}"/>
                    </a:ext>
                  </a:extLst>
                </p:cNvPr>
                <p:cNvSpPr txBox="1"/>
                <p:nvPr/>
              </p:nvSpPr>
              <p:spPr>
                <a:xfrm>
                  <a:off x="4982712" y="3329677"/>
                  <a:ext cx="230646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m:t>
                        </m:r>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107" name="文本框 106">
                  <a:extLst>
                    <a:ext uri="{FF2B5EF4-FFF2-40B4-BE49-F238E27FC236}">
                      <a16:creationId xmlns:a16="http://schemas.microsoft.com/office/drawing/2014/main" id="{C2B71B6E-6524-AE43-9179-51E0914F2BBC}"/>
                    </a:ext>
                  </a:extLst>
                </p:cNvPr>
                <p:cNvSpPr txBox="1">
                  <a:spLocks noRot="1" noChangeAspect="1" noMove="1" noResize="1" noEditPoints="1" noAdjustHandles="1" noChangeArrowheads="1" noChangeShapeType="1" noTextEdit="1"/>
                </p:cNvSpPr>
                <p:nvPr/>
              </p:nvSpPr>
              <p:spPr>
                <a:xfrm>
                  <a:off x="4982712" y="3329677"/>
                  <a:ext cx="2306465" cy="270652"/>
                </a:xfrm>
                <a:prstGeom prst="rect">
                  <a:avLst/>
                </a:prstGeom>
                <a:blipFill>
                  <a:blip r:embed="rId4"/>
                  <a:stretch>
                    <a:fillRect l="-1639" t="-4545" r="-546" b="-36364"/>
                  </a:stretch>
                </a:blipFill>
              </p:spPr>
              <p:txBody>
                <a:bodyPr/>
                <a:lstStyle/>
                <a:p>
                  <a:r>
                    <a:rPr lang="zh-CN" altLang="en-US">
                      <a:noFill/>
                    </a:rPr>
                    <a:t> </a:t>
                  </a:r>
                </a:p>
              </p:txBody>
            </p:sp>
          </mc:Fallback>
        </mc:AlternateContent>
      </p:grpSp>
      <p:pic>
        <p:nvPicPr>
          <p:cNvPr id="4170" name="图片 4169">
            <a:extLst>
              <a:ext uri="{FF2B5EF4-FFF2-40B4-BE49-F238E27FC236}">
                <a16:creationId xmlns:a16="http://schemas.microsoft.com/office/drawing/2014/main" id="{EFD38AEF-DD53-634E-A434-6B2334DEF3F2}"/>
              </a:ext>
            </a:extLst>
          </p:cNvPr>
          <p:cNvPicPr>
            <a:picLocks noChangeAspect="1"/>
          </p:cNvPicPr>
          <p:nvPr/>
        </p:nvPicPr>
        <p:blipFill>
          <a:blip r:embed="rId5"/>
          <a:stretch>
            <a:fillRect/>
          </a:stretch>
        </p:blipFill>
        <p:spPr>
          <a:xfrm>
            <a:off x="1688788" y="1988840"/>
            <a:ext cx="3552328" cy="29866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6E2F5FA-C157-224E-944A-362811AE87D7}"/>
                  </a:ext>
                </a:extLst>
              </p:cNvPr>
              <p:cNvSpPr txBox="1"/>
              <p:nvPr/>
            </p:nvSpPr>
            <p:spPr>
              <a:xfrm>
                <a:off x="750032" y="4618856"/>
                <a:ext cx="5471113" cy="1800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b="0" i="1" smtClean="0">
                              <a:latin typeface="Cambria Math" panose="02040503050406030204" pitchFamily="18" charset="0"/>
                            </a:rPr>
                          </m:ctrlPr>
                        </m:dPr>
                        <m:e>
                          <m:m>
                            <m:mPr>
                              <m:mcs>
                                <m:mc>
                                  <m:mcPr>
                                    <m:count m:val="6"/>
                                    <m:mcJc m:val="center"/>
                                  </m:mcPr>
                                </m:mc>
                              </m:mcs>
                              <m:ctrlPr>
                                <a:rPr kumimoji="1" lang="en-US" altLang="zh-CN" sz="2000" b="0" i="1">
                                  <a:latin typeface="Cambria Math" panose="02040503050406030204" pitchFamily="18" charset="0"/>
                                </a:rPr>
                              </m:ctrlPr>
                            </m:mP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11−</m:t>
                                    </m:r>
                                    <m:r>
                                      <a:rPr kumimoji="1" lang="en-US" altLang="zh-CN" sz="2000" b="0" i="1">
                                        <a:latin typeface="Cambria Math" panose="02040503050406030204" pitchFamily="18" charset="0"/>
                                        <a:ea typeface="Cambria Math" panose="02040503050406030204" pitchFamily="18" charset="0"/>
                                      </a:rPr>
                                      <m:t>𝜆</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12</m:t>
                                    </m:r>
                                  </m:sub>
                                </m:sSub>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m:t>
                                    </m:r>
                                    <m:r>
                                      <a:rPr kumimoji="1" lang="en-US" altLang="zh-CN" sz="2000" b="0" i="1">
                                        <a:latin typeface="Cambria Math" panose="02040503050406030204" pitchFamily="18" charset="0"/>
                                      </a:rPr>
                                      <m:t>𝑗</m:t>
                                    </m:r>
                                  </m:sub>
                                </m:sSub>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1</m:t>
                                    </m:r>
                                    <m:r>
                                      <a:rPr kumimoji="1" lang="en-US" altLang="zh-CN" sz="2000" b="0" i="1">
                                        <a:latin typeface="Cambria Math" panose="02040503050406030204" pitchFamily="18" charset="0"/>
                                      </a:rPr>
                                      <m:t>𝑛</m:t>
                                    </m:r>
                                  </m:sub>
                                </m:sSub>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21</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22</m:t>
                                    </m:r>
                                  </m:sub>
                                </m:sSub>
                                <m:r>
                                  <a:rPr kumimoji="1" lang="en-US" altLang="zh-CN" sz="2000" b="0" i="1">
                                    <a:latin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𝜆</m:t>
                                </m:r>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m:t>
                                    </m:r>
                                    <m:r>
                                      <a:rPr kumimoji="1" lang="en-US" altLang="zh-CN" sz="2000" b="0" i="1">
                                        <a:latin typeface="Cambria Math" panose="02040503050406030204" pitchFamily="18" charset="0"/>
                                      </a:rPr>
                                      <m:t>𝑗</m:t>
                                    </m:r>
                                  </m:sub>
                                </m:sSub>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2</m:t>
                                    </m:r>
                                    <m:r>
                                      <a:rPr kumimoji="1" lang="en-US" altLang="zh-CN" sz="2000" b="0" i="1">
                                        <a:latin typeface="Cambria Math" panose="02040503050406030204" pitchFamily="18" charset="0"/>
                                      </a:rPr>
                                      <m:t>𝑛</m:t>
                                    </m:r>
                                  </m:sub>
                                </m:sSub>
                              </m:e>
                            </m:mr>
                            <m:mr>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𝑖</m:t>
                                    </m:r>
                                    <m:r>
                                      <a:rPr kumimoji="1" lang="en-US" altLang="zh-CN" sz="2000" b="0" i="1">
                                        <a:latin typeface="Cambria Math" panose="02040503050406030204" pitchFamily="18" charset="0"/>
                                      </a:rPr>
                                      <m:t>1</m:t>
                                    </m:r>
                                  </m:sub>
                                </m:sSub>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𝑖𝑗</m:t>
                                    </m:r>
                                  </m:sub>
                                </m:sSub>
                                <m:r>
                                  <a:rPr kumimoji="1" lang="en-US" altLang="zh-CN" sz="2000" b="0" i="1">
                                    <a:latin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𝜆</m:t>
                                </m:r>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𝑖𝑛</m:t>
                                    </m:r>
                                  </m:sub>
                                </m:sSub>
                              </m:e>
                            </m:mr>
                            <m:mr>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mr>
                            <m:mr>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𝑛</m:t>
                                    </m:r>
                                    <m:r>
                                      <a:rPr kumimoji="1" lang="en-US" altLang="zh-CN" sz="2000" b="0" i="1">
                                        <a:latin typeface="Cambria Math" panose="02040503050406030204" pitchFamily="18" charset="0"/>
                                      </a:rPr>
                                      <m:t>1</m:t>
                                    </m:r>
                                  </m:sub>
                                </m:sSub>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𝑛</m:t>
                                    </m:r>
                                    <m:r>
                                      <a:rPr kumimoji="1" lang="en-US" altLang="zh-CN" sz="2000" b="0" i="1">
                                        <a:latin typeface="Cambria Math" panose="02040503050406030204" pitchFamily="18" charset="0"/>
                                      </a:rPr>
                                      <m:t>2</m:t>
                                    </m:r>
                                  </m:sub>
                                </m:sSub>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𝑛𝑗</m:t>
                                    </m:r>
                                  </m:sub>
                                </m:sSub>
                              </m:e>
                              <m:e>
                                <m:r>
                                  <a:rPr kumimoji="1" lang="en-US" altLang="zh-CN" sz="2000" b="0" i="1">
                                    <a:latin typeface="Cambria Math" panose="02040503050406030204" pitchFamily="18" charset="0"/>
                                    <a:ea typeface="Cambria Math" panose="02040503050406030204" pitchFamily="18" charset="0"/>
                                  </a:rPr>
                                  <m:t>⋯</m:t>
                                </m:r>
                              </m:e>
                              <m:e>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𝑎</m:t>
                                    </m:r>
                                  </m:e>
                                  <m:sub>
                                    <m:r>
                                      <a:rPr kumimoji="1" lang="en-US" altLang="zh-CN" sz="2000" b="0" i="1">
                                        <a:latin typeface="Cambria Math" panose="02040503050406030204" pitchFamily="18" charset="0"/>
                                      </a:rPr>
                                      <m:t>𝑛𝑛</m:t>
                                    </m:r>
                                  </m:sub>
                                </m:sSub>
                                <m:r>
                                  <a:rPr kumimoji="1" lang="en-US" altLang="zh-CN" sz="2000" b="0" i="1">
                                    <a:latin typeface="Cambria Math" panose="02040503050406030204" pitchFamily="18" charset="0"/>
                                  </a:rPr>
                                  <m:t>−</m:t>
                                </m:r>
                                <m:r>
                                  <a:rPr kumimoji="1" lang="en-US" altLang="zh-CN" sz="2000" b="0" i="1">
                                    <a:latin typeface="Cambria Math" panose="02040503050406030204" pitchFamily="18" charset="0"/>
                                    <a:ea typeface="Cambria Math" panose="02040503050406030204" pitchFamily="18" charset="0"/>
                                  </a:rPr>
                                  <m:t>𝜆</m:t>
                                </m:r>
                              </m:e>
                            </m:mr>
                          </m:m>
                        </m:e>
                      </m:d>
                      <m:r>
                        <a:rPr kumimoji="1" lang="en-US" altLang="zh-CN" sz="2000" b="0" i="1">
                          <a:latin typeface="Cambria Math" panose="02040503050406030204" pitchFamily="18" charset="0"/>
                        </a:rPr>
                        <m:t>=</m:t>
                      </m:r>
                      <m:r>
                        <a:rPr kumimoji="1" lang="en-US" altLang="zh-CN" sz="2000" b="0" i="1" smtClean="0">
                          <a:latin typeface="Cambria Math" panose="02040503050406030204" pitchFamily="18" charset="0"/>
                        </a:rPr>
                        <m:t>0</m:t>
                      </m:r>
                    </m:oMath>
                  </m:oMathPara>
                </a14:m>
                <a:endParaRPr kumimoji="1" lang="zh-CN" altLang="en-US" sz="1800" b="0" dirty="0"/>
              </a:p>
            </p:txBody>
          </p:sp>
        </mc:Choice>
        <mc:Fallback>
          <p:sp>
            <p:nvSpPr>
              <p:cNvPr id="2" name="文本框 1">
                <a:extLst>
                  <a:ext uri="{FF2B5EF4-FFF2-40B4-BE49-F238E27FC236}">
                    <a16:creationId xmlns:a16="http://schemas.microsoft.com/office/drawing/2014/main" id="{26E2F5FA-C157-224E-944A-362811AE87D7}"/>
                  </a:ext>
                </a:extLst>
              </p:cNvPr>
              <p:cNvSpPr txBox="1">
                <a:spLocks noRot="1" noChangeAspect="1" noMove="1" noResize="1" noEditPoints="1" noAdjustHandles="1" noChangeArrowheads="1" noChangeShapeType="1" noTextEdit="1"/>
              </p:cNvSpPr>
              <p:nvPr/>
            </p:nvSpPr>
            <p:spPr>
              <a:xfrm>
                <a:off x="750032" y="4618856"/>
                <a:ext cx="5471113" cy="1800621"/>
              </a:xfrm>
              <a:prstGeom prst="rect">
                <a:avLst/>
              </a:prstGeom>
              <a:blipFill>
                <a:blip r:embed="rId2"/>
                <a:stretch>
                  <a:fillRect t="-699" r="-463" b="-34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63A5B4C-6713-CA4B-9657-DEFCB83205BD}"/>
                  </a:ext>
                </a:extLst>
              </p:cNvPr>
              <p:cNvSpPr txBox="1"/>
              <p:nvPr/>
            </p:nvSpPr>
            <p:spPr>
              <a:xfrm>
                <a:off x="3291839" y="3823627"/>
                <a:ext cx="261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a:latin typeface="Cambria Math" panose="02040503050406030204" pitchFamily="18" charset="0"/>
                        </a:rPr>
                        <m:t>det</m:t>
                      </m:r>
                      <m:r>
                        <a:rPr kumimoji="1" lang="en-US" altLang="zh-CN" b="0" i="1">
                          <a:latin typeface="Cambria Math" panose="02040503050406030204" pitchFamily="18" charset="0"/>
                        </a:rPr>
                        <m:t>⁡(</m:t>
                      </m:r>
                      <m:r>
                        <a:rPr kumimoji="1" lang="en-US" altLang="zh-CN" b="0" i="1">
                          <a:latin typeface="Cambria Math" panose="02040503050406030204" pitchFamily="18" charset="0"/>
                        </a:rPr>
                        <m:t>𝐴</m:t>
                      </m:r>
                      <m:r>
                        <a:rPr kumimoji="1" lang="en-US" altLang="zh-CN" b="0" i="1">
                          <a:latin typeface="Cambria Math" panose="02040503050406030204" pitchFamily="18" charset="0"/>
                        </a:rPr>
                        <m:t>−</m:t>
                      </m:r>
                      <m:r>
                        <a:rPr kumimoji="1" lang="en-US" altLang="zh-CN" b="0" i="1">
                          <a:latin typeface="Cambria Math" panose="02040503050406030204" pitchFamily="18" charset="0"/>
                          <a:ea typeface="Cambria Math" panose="02040503050406030204" pitchFamily="18" charset="0"/>
                        </a:rPr>
                        <m:t>𝜆</m:t>
                      </m:r>
                      <m:r>
                        <a:rPr kumimoji="1" lang="en-US" altLang="zh-CN" b="0" i="1">
                          <a:latin typeface="Cambria Math" panose="02040503050406030204" pitchFamily="18" charset="0"/>
                          <a:ea typeface="Cambria Math" panose="02040503050406030204" pitchFamily="18" charset="0"/>
                        </a:rPr>
                        <m:t>𝐼</m:t>
                      </m:r>
                      <m: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0</m:t>
                      </m:r>
                    </m:oMath>
                  </m:oMathPara>
                </a14:m>
                <a:endParaRPr kumimoji="1" lang="zh-CN" altLang="en-US" b="0" dirty="0"/>
              </a:p>
            </p:txBody>
          </p:sp>
        </mc:Choice>
        <mc:Fallback>
          <p:sp>
            <p:nvSpPr>
              <p:cNvPr id="6" name="文本框 5">
                <a:extLst>
                  <a:ext uri="{FF2B5EF4-FFF2-40B4-BE49-F238E27FC236}">
                    <a16:creationId xmlns:a16="http://schemas.microsoft.com/office/drawing/2014/main" id="{D63A5B4C-6713-CA4B-9657-DEFCB83205BD}"/>
                  </a:ext>
                </a:extLst>
              </p:cNvPr>
              <p:cNvSpPr txBox="1">
                <a:spLocks noRot="1" noChangeAspect="1" noMove="1" noResize="1" noEditPoints="1" noAdjustHandles="1" noChangeArrowheads="1" noChangeShapeType="1" noTextEdit="1"/>
              </p:cNvSpPr>
              <p:nvPr/>
            </p:nvSpPr>
            <p:spPr>
              <a:xfrm>
                <a:off x="3291839" y="3823627"/>
                <a:ext cx="2619820" cy="430887"/>
              </a:xfrm>
              <a:prstGeom prst="rect">
                <a:avLst/>
              </a:prstGeom>
              <a:blipFill>
                <a:blip r:embed="rId3"/>
                <a:stretch>
                  <a:fillRect l="-2899" t="-2778" r="-2415" b="-36111"/>
                </a:stretch>
              </a:blipFill>
            </p:spPr>
            <p:txBody>
              <a:bodyPr/>
              <a:lstStyle/>
              <a:p>
                <a:r>
                  <a:rPr lang="zh-CN" altLang="en-US">
                    <a:noFill/>
                  </a:rPr>
                  <a:t> </a:t>
                </a:r>
              </a:p>
            </p:txBody>
          </p:sp>
        </mc:Fallback>
      </mc:AlternateContent>
      <p:sp>
        <p:nvSpPr>
          <p:cNvPr id="3" name="Text Box 2">
            <a:extLst>
              <a:ext uri="{FF2B5EF4-FFF2-40B4-BE49-F238E27FC236}">
                <a16:creationId xmlns:a16="http://schemas.microsoft.com/office/drawing/2014/main" id="{1F671C23-7767-06CF-6C24-C0EEC25976FE}"/>
              </a:ext>
            </a:extLst>
          </p:cNvPr>
          <p:cNvSpPr txBox="1">
            <a:spLocks noChangeArrowheads="1"/>
          </p:cNvSpPr>
          <p:nvPr/>
        </p:nvSpPr>
        <p:spPr bwMode="auto">
          <a:xfrm>
            <a:off x="533061" y="415408"/>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5D8884-6BB6-0EDA-0997-C9D695402494}"/>
                  </a:ext>
                </a:extLst>
              </p:cNvPr>
              <p:cNvSpPr txBox="1"/>
              <p:nvPr/>
            </p:nvSpPr>
            <p:spPr>
              <a:xfrm>
                <a:off x="695400" y="1389925"/>
                <a:ext cx="4693020" cy="1576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800" b="0" i="1">
                              <a:latin typeface="Cambria Math" panose="02040503050406030204" pitchFamily="18" charset="0"/>
                            </a:rPr>
                          </m:ctrlPr>
                        </m:dPr>
                        <m:e>
                          <m:m>
                            <m:mPr>
                              <m:mcs>
                                <m:mc>
                                  <m:mcPr>
                                    <m:count m:val="6"/>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12</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m:t>
                                    </m:r>
                                    <m:r>
                                      <a:rPr kumimoji="1" lang="en-US" altLang="zh-CN" sz="1800" b="0" i="1">
                                        <a:latin typeface="Cambria Math" panose="02040503050406030204" pitchFamily="18" charset="0"/>
                                      </a:rPr>
                                      <m:t>𝑗</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1</m:t>
                                    </m:r>
                                    <m:r>
                                      <a:rPr kumimoji="1" lang="en-US" altLang="zh-CN" sz="1800" b="0" i="1">
                                        <a:latin typeface="Cambria Math" panose="02040503050406030204" pitchFamily="18" charset="0"/>
                                      </a:rPr>
                                      <m:t>𝑛</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22</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m:t>
                                    </m:r>
                                    <m:r>
                                      <a:rPr kumimoji="1" lang="en-US" altLang="zh-CN" sz="1800" b="0" i="1">
                                        <a:latin typeface="Cambria Math" panose="02040503050406030204" pitchFamily="18" charset="0"/>
                                      </a:rPr>
                                      <m:t>𝑗</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2</m:t>
                                    </m:r>
                                    <m:r>
                                      <a:rPr kumimoji="1" lang="en-US" altLang="zh-CN" sz="1800" b="0" i="1">
                                        <a:latin typeface="Cambria Math" panose="02040503050406030204" pitchFamily="18" charset="0"/>
                                      </a:rPr>
                                      <m:t>𝑛</m:t>
                                    </m:r>
                                  </m:sub>
                                </m:sSub>
                              </m:e>
                            </m:mr>
                            <m:mr>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𝑖</m:t>
                                    </m:r>
                                    <m:r>
                                      <a:rPr kumimoji="1" lang="en-US" altLang="zh-CN" sz="1800" b="0" i="1">
                                        <a:latin typeface="Cambria Math" panose="02040503050406030204" pitchFamily="18" charset="0"/>
                                      </a:rPr>
                                      <m:t>1</m:t>
                                    </m:r>
                                  </m:sub>
                                </m:sSub>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𝑖𝑗</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𝑖𝑛</m:t>
                                    </m:r>
                                  </m:sub>
                                </m:sSub>
                              </m:e>
                            </m:mr>
                            <m:mr>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𝑛</m:t>
                                    </m:r>
                                    <m:r>
                                      <a:rPr kumimoji="1" lang="en-US" altLang="zh-CN" sz="1800" b="0" i="1">
                                        <a:latin typeface="Cambria Math" panose="02040503050406030204" pitchFamily="18" charset="0"/>
                                      </a:rPr>
                                      <m:t>1</m:t>
                                    </m:r>
                                  </m:sub>
                                </m:sSub>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𝑛</m:t>
                                    </m:r>
                                    <m:r>
                                      <a:rPr kumimoji="1" lang="en-US" altLang="zh-CN" sz="1800" b="0" i="1">
                                        <a:latin typeface="Cambria Math" panose="02040503050406030204" pitchFamily="18" charset="0"/>
                                      </a:rPr>
                                      <m:t>2</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𝑛𝑗</m:t>
                                    </m:r>
                                  </m:sub>
                                </m:sSub>
                              </m:e>
                              <m:e>
                                <m:r>
                                  <a:rPr kumimoji="1" lang="en-US" altLang="zh-CN" sz="1800" b="0" i="1">
                                    <a:latin typeface="Cambria Math" panose="02040503050406030204" pitchFamily="18" charset="0"/>
                                    <a:ea typeface="Cambria Math" panose="02040503050406030204" pitchFamily="18" charset="0"/>
                                  </a:rPr>
                                  <m:t>⋯</m:t>
                                </m:r>
                              </m:e>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𝑎</m:t>
                                    </m:r>
                                  </m:e>
                                  <m:sub>
                                    <m:r>
                                      <a:rPr kumimoji="1" lang="en-US" altLang="zh-CN" sz="1800" b="0" i="1">
                                        <a:latin typeface="Cambria Math" panose="02040503050406030204" pitchFamily="18" charset="0"/>
                                      </a:rPr>
                                      <m:t>𝑛𝑛</m:t>
                                    </m:r>
                                  </m:sub>
                                </m:sSub>
                              </m:e>
                            </m:mr>
                          </m:m>
                        </m:e>
                      </m:d>
                      <m:d>
                        <m:dPr>
                          <m:begChr m:val="["/>
                          <m:endChr m:val="]"/>
                          <m:ctrlPr>
                            <a:rPr kumimoji="1" lang="en-US" altLang="zh-CN"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1</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2</m:t>
                                    </m:r>
                                  </m:sub>
                                </m:sSub>
                              </m:e>
                            </m:mr>
                            <m:mr>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𝑖</m:t>
                                    </m:r>
                                  </m:sub>
                                </m:sSub>
                              </m:e>
                            </m:mr>
                            <m:mr>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𝑛</m:t>
                                    </m:r>
                                  </m:sub>
                                </m:sSub>
                              </m:e>
                            </m:mr>
                          </m:m>
                        </m:e>
                      </m:d>
                      <m:r>
                        <a:rPr kumimoji="1" lang="en-US" altLang="zh-CN" sz="1800" b="0" i="1">
                          <a:latin typeface="Cambria Math" panose="02040503050406030204" pitchFamily="18" charset="0"/>
                        </a:rPr>
                        <m:t>=</m:t>
                      </m:r>
                      <m:r>
                        <a:rPr kumimoji="1" lang="en-US" altLang="zh-CN" sz="1800" b="0" i="1">
                          <a:latin typeface="Cambria Math" panose="02040503050406030204" pitchFamily="18" charset="0"/>
                          <a:ea typeface="Cambria Math" panose="02040503050406030204" pitchFamily="18" charset="0"/>
                        </a:rPr>
                        <m:t>𝜆</m:t>
                      </m:r>
                      <m:d>
                        <m:dPr>
                          <m:begChr m:val="["/>
                          <m:endChr m:val="]"/>
                          <m:ctrlPr>
                            <a:rPr kumimoji="1" lang="en-US" altLang="zh-CN"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1</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2</m:t>
                                    </m:r>
                                  </m:sub>
                                </m:sSub>
                              </m:e>
                            </m:mr>
                            <m:mr>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𝑖</m:t>
                                    </m:r>
                                  </m:sub>
                                </m:sSub>
                              </m:e>
                            </m:mr>
                            <m:mr>
                              <m:e>
                                <m:r>
                                  <a:rPr kumimoji="1" lang="en-US" altLang="zh-CN" sz="1800" b="0" i="1">
                                    <a:latin typeface="Cambria Math" panose="02040503050406030204" pitchFamily="18" charset="0"/>
                                    <a:ea typeface="Cambria Math" panose="02040503050406030204" pitchFamily="18" charset="0"/>
                                  </a:rPr>
                                  <m:t>⋯</m:t>
                                </m:r>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𝑥</m:t>
                                    </m:r>
                                  </m:e>
                                  <m:sub>
                                    <m:r>
                                      <a:rPr kumimoji="1" lang="en-US" altLang="zh-CN" sz="1800" b="0" i="1">
                                        <a:latin typeface="Cambria Math" panose="02040503050406030204" pitchFamily="18" charset="0"/>
                                      </a:rPr>
                                      <m:t>𝑛</m:t>
                                    </m:r>
                                  </m:sub>
                                </m:sSub>
                              </m:e>
                            </m:mr>
                          </m:m>
                        </m:e>
                      </m:d>
                    </m:oMath>
                  </m:oMathPara>
                </a14:m>
                <a:endParaRPr kumimoji="1" lang="zh-CN" altLang="en-US" sz="1800" b="0" dirty="0"/>
              </a:p>
            </p:txBody>
          </p:sp>
        </mc:Choice>
        <mc:Fallback xmlns="">
          <p:sp>
            <p:nvSpPr>
              <p:cNvPr id="4" name="文本框 3">
                <a:extLst>
                  <a:ext uri="{FF2B5EF4-FFF2-40B4-BE49-F238E27FC236}">
                    <a16:creationId xmlns:a16="http://schemas.microsoft.com/office/drawing/2014/main" id="{B55D8884-6BB6-0EDA-0997-C9D695402494}"/>
                  </a:ext>
                </a:extLst>
              </p:cNvPr>
              <p:cNvSpPr txBox="1">
                <a:spLocks noRot="1" noChangeAspect="1" noMove="1" noResize="1" noEditPoints="1" noAdjustHandles="1" noChangeArrowheads="1" noChangeShapeType="1" noTextEdit="1"/>
              </p:cNvSpPr>
              <p:nvPr/>
            </p:nvSpPr>
            <p:spPr>
              <a:xfrm>
                <a:off x="695400" y="1389925"/>
                <a:ext cx="4693020" cy="1576650"/>
              </a:xfrm>
              <a:prstGeom prst="rect">
                <a:avLst/>
              </a:prstGeom>
              <a:blipFill>
                <a:blip r:embed="rId4"/>
                <a:stretch>
                  <a:fillRect b="-4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C81D19E-7167-03E6-DC03-C349B4EBC6E1}"/>
                  </a:ext>
                </a:extLst>
              </p:cNvPr>
              <p:cNvSpPr txBox="1"/>
              <p:nvPr/>
            </p:nvSpPr>
            <p:spPr>
              <a:xfrm>
                <a:off x="791183" y="3330917"/>
                <a:ext cx="13739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𝐴𝑥</m:t>
                      </m:r>
                      <m:r>
                        <a:rPr kumimoji="1" lang="en-US" altLang="zh-CN" b="0" i="1">
                          <a:latin typeface="Cambria Math" panose="02040503050406030204" pitchFamily="18" charset="0"/>
                        </a:rPr>
                        <m:t>=</m:t>
                      </m:r>
                      <m:r>
                        <a:rPr kumimoji="1" lang="en-US" altLang="zh-CN" b="0" i="1">
                          <a:latin typeface="Cambria Math" panose="02040503050406030204" pitchFamily="18" charset="0"/>
                          <a:ea typeface="Cambria Math" panose="02040503050406030204" pitchFamily="18" charset="0"/>
                        </a:rPr>
                        <m:t>𝜆</m:t>
                      </m:r>
                      <m:r>
                        <a:rPr kumimoji="1" lang="en-US" altLang="zh-CN" b="0" i="1">
                          <a:latin typeface="Cambria Math" panose="02040503050406030204" pitchFamily="18" charset="0"/>
                          <a:ea typeface="Cambria Math" panose="02040503050406030204" pitchFamily="18" charset="0"/>
                        </a:rPr>
                        <m:t>𝑥</m:t>
                      </m:r>
                    </m:oMath>
                  </m:oMathPara>
                </a14:m>
                <a:endParaRPr kumimoji="1" lang="zh-CN" altLang="en-US" b="0" dirty="0"/>
              </a:p>
            </p:txBody>
          </p:sp>
        </mc:Choice>
        <mc:Fallback>
          <p:sp>
            <p:nvSpPr>
              <p:cNvPr id="5" name="文本框 4">
                <a:extLst>
                  <a:ext uri="{FF2B5EF4-FFF2-40B4-BE49-F238E27FC236}">
                    <a16:creationId xmlns:a16="http://schemas.microsoft.com/office/drawing/2014/main" id="{3C81D19E-7167-03E6-DC03-C349B4EBC6E1}"/>
                  </a:ext>
                </a:extLst>
              </p:cNvPr>
              <p:cNvSpPr txBox="1">
                <a:spLocks noRot="1" noChangeAspect="1" noMove="1" noResize="1" noEditPoints="1" noAdjustHandles="1" noChangeArrowheads="1" noChangeShapeType="1" noTextEdit="1"/>
              </p:cNvSpPr>
              <p:nvPr/>
            </p:nvSpPr>
            <p:spPr>
              <a:xfrm>
                <a:off x="791183" y="3330917"/>
                <a:ext cx="1373901" cy="430887"/>
              </a:xfrm>
              <a:prstGeom prst="rect">
                <a:avLst/>
              </a:prstGeom>
              <a:blipFill>
                <a:blip r:embed="rId5"/>
                <a:stretch>
                  <a:fillRect l="-5505" r="-458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9FCC366-2901-CD94-7EDA-0112F1E9DEB8}"/>
                  </a:ext>
                </a:extLst>
              </p:cNvPr>
              <p:cNvSpPr txBox="1"/>
              <p:nvPr/>
            </p:nvSpPr>
            <p:spPr>
              <a:xfrm>
                <a:off x="742037" y="3848390"/>
                <a:ext cx="22476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𝜆</m:t>
                      </m:r>
                      <m:r>
                        <a:rPr kumimoji="1" lang="en-US" altLang="zh-CN" b="0" i="1" smtClean="0">
                          <a:latin typeface="Cambria Math" panose="02040503050406030204" pitchFamily="18" charset="0"/>
                          <a:ea typeface="Cambria Math" panose="02040503050406030204" pitchFamily="18" charset="0"/>
                        </a:rPr>
                        <m:t>𝐼</m:t>
                      </m:r>
                      <m:r>
                        <a:rPr kumimoji="1" lang="en-US" altLang="zh-CN" b="0" i="1" smtClean="0">
                          <a:latin typeface="Cambria Math" panose="02040503050406030204" pitchFamily="18" charset="0"/>
                          <a:ea typeface="Cambria Math" panose="02040503050406030204" pitchFamily="18" charset="0"/>
                        </a:rPr>
                        <m:t>)</m:t>
                      </m:r>
                      <m:r>
                        <a:rPr kumimoji="1" lang="en-US" altLang="zh-CN" b="0" i="1">
                          <a:latin typeface="Cambria Math" panose="02040503050406030204" pitchFamily="18" charset="0"/>
                        </a:rPr>
                        <m:t>𝑥</m:t>
                      </m:r>
                      <m:r>
                        <a:rPr kumimoji="1" lang="en-US" altLang="zh-CN" b="0" i="1">
                          <a:latin typeface="Cambria Math" panose="02040503050406030204" pitchFamily="18" charset="0"/>
                        </a:rPr>
                        <m:t>=0</m:t>
                      </m:r>
                    </m:oMath>
                  </m:oMathPara>
                </a14:m>
                <a:endParaRPr kumimoji="1" lang="zh-CN" altLang="en-US" b="0" dirty="0"/>
              </a:p>
            </p:txBody>
          </p:sp>
        </mc:Choice>
        <mc:Fallback>
          <p:sp>
            <p:nvSpPr>
              <p:cNvPr id="7" name="文本框 6">
                <a:extLst>
                  <a:ext uri="{FF2B5EF4-FFF2-40B4-BE49-F238E27FC236}">
                    <a16:creationId xmlns:a16="http://schemas.microsoft.com/office/drawing/2014/main" id="{89FCC366-2901-CD94-7EDA-0112F1E9DEB8}"/>
                  </a:ext>
                </a:extLst>
              </p:cNvPr>
              <p:cNvSpPr txBox="1">
                <a:spLocks noRot="1" noChangeAspect="1" noMove="1" noResize="1" noEditPoints="1" noAdjustHandles="1" noChangeArrowheads="1" noChangeShapeType="1" noTextEdit="1"/>
              </p:cNvSpPr>
              <p:nvPr/>
            </p:nvSpPr>
            <p:spPr>
              <a:xfrm>
                <a:off x="742037" y="3848390"/>
                <a:ext cx="2247603" cy="430887"/>
              </a:xfrm>
              <a:prstGeom prst="rect">
                <a:avLst/>
              </a:prstGeom>
              <a:blipFill>
                <a:blip r:embed="rId6"/>
                <a:stretch>
                  <a:fillRect l="-5056" r="-2809" b="-3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A1A59E5E-6A29-0F0A-EA94-ACFB312125B6}"/>
                  </a:ext>
                </a:extLst>
              </p:cNvPr>
              <p:cNvSpPr txBox="1"/>
              <p:nvPr/>
            </p:nvSpPr>
            <p:spPr>
              <a:xfrm>
                <a:off x="6528048" y="1251400"/>
                <a:ext cx="4914579" cy="830997"/>
              </a:xfrm>
              <a:prstGeom prst="rect">
                <a:avLst/>
              </a:prstGeom>
              <a:noFill/>
            </p:spPr>
            <p:txBody>
              <a:bodyPr wrap="square">
                <a:spAutoFit/>
              </a:bodyPr>
              <a:lstStyle/>
              <a:p>
                <a:r>
                  <a:rPr lang="zh-CN" altLang="zh-CN" sz="2400" kern="0" dirty="0">
                    <a:effectLst/>
                    <a:ea typeface="宋体" panose="02010600030101010101" pitchFamily="2" charset="-122"/>
                    <a:cs typeface="宋体" panose="02010600030101010101" pitchFamily="2" charset="-122"/>
                  </a:rPr>
                  <a:t>如果矩阵</a:t>
                </a:r>
                <a:r>
                  <a:rPr lang="en-US" altLang="zh-CN" sz="2400" b="1" kern="0" dirty="0">
                    <a:effectLst/>
                    <a:ea typeface="宋体" panose="02010600030101010101" pitchFamily="2" charset="-122"/>
                    <a:cs typeface="宋体" panose="02010600030101010101" pitchFamily="2" charset="-122"/>
                  </a:rPr>
                  <a:t>A</a:t>
                </a:r>
                <a:r>
                  <a:rPr lang="zh-CN" altLang="zh-CN" sz="2400" kern="0" dirty="0">
                    <a:effectLst/>
                    <a:ea typeface="宋体" panose="02010600030101010101" pitchFamily="2" charset="-122"/>
                    <a:cs typeface="宋体" panose="02010600030101010101" pitchFamily="2" charset="-122"/>
                  </a:rPr>
                  <a:t>为对角矩阵，则</a:t>
                </a:r>
                <a:r>
                  <a:rPr lang="zh-CN" altLang="en-US" sz="2400" kern="0" dirty="0">
                    <a:effectLst/>
                    <a:ea typeface="宋体" panose="02010600030101010101" pitchFamily="2" charset="-122"/>
                    <a:cs typeface="宋体" panose="02010600030101010101" pitchFamily="2" charset="-122"/>
                  </a:rPr>
                  <a:t>其</a:t>
                </a:r>
                <a:r>
                  <a:rPr lang="en-US" altLang="zh-CN" sz="2400" kern="0" dirty="0">
                    <a:cs typeface="宋体" panose="02010600030101010101" pitchFamily="2" charset="-122"/>
                  </a:rPr>
                  <a:t>n</a:t>
                </a:r>
                <a:r>
                  <a:rPr lang="zh-CN" altLang="zh-CN" sz="2400" kern="0" dirty="0">
                    <a:effectLst/>
                    <a:ea typeface="宋体" panose="02010600030101010101" pitchFamily="2" charset="-122"/>
                    <a:cs typeface="宋体" panose="02010600030101010101" pitchFamily="2" charset="-122"/>
                  </a:rPr>
                  <a:t>个对角元</a:t>
                </a:r>
                <a:r>
                  <a:rPr lang="zh-CN" altLang="en-US" sz="2400" kern="0" dirty="0">
                    <a:effectLst/>
                    <a:ea typeface="宋体" panose="02010600030101010101" pitchFamily="2" charset="-122"/>
                    <a:cs typeface="宋体" panose="02010600030101010101" pitchFamily="2" charset="-122"/>
                  </a:rPr>
                  <a:t>给出</a:t>
                </a:r>
                <a:r>
                  <a:rPr lang="en-US" altLang="zh-CN" sz="2400" kern="0" dirty="0">
                    <a:cs typeface="宋体" panose="02010600030101010101" pitchFamily="2" charset="-122"/>
                  </a:rPr>
                  <a:t>n</a:t>
                </a:r>
                <a:r>
                  <a:rPr lang="zh-CN" altLang="en-US" sz="2400" kern="0" dirty="0">
                    <a:effectLst/>
                    <a:ea typeface="宋体" panose="02010600030101010101" pitchFamily="2" charset="-122"/>
                    <a:cs typeface="宋体" panose="02010600030101010101" pitchFamily="2" charset="-122"/>
                  </a:rPr>
                  <a:t>个本征值</a:t>
                </a:r>
                <a14:m>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𝜆</m:t>
                    </m:r>
                  </m:oMath>
                </a14:m>
                <a:r>
                  <a:rPr lang="zh-CN" altLang="zh-CN" sz="2400" kern="0" dirty="0">
                    <a:effectLst/>
                    <a:ea typeface="宋体" panose="02010600030101010101" pitchFamily="2" charset="-122"/>
                    <a:cs typeface="宋体" panose="02010600030101010101" pitchFamily="2" charset="-122"/>
                  </a:rPr>
                  <a:t>。</a:t>
                </a:r>
                <a:r>
                  <a:rPr lang="zh-CN" altLang="zh-CN" sz="2400" dirty="0">
                    <a:effectLst/>
                  </a:rPr>
                  <a:t> </a:t>
                </a:r>
                <a:endParaRPr lang="zh-CN" altLang="en-US" sz="2400" dirty="0"/>
              </a:p>
            </p:txBody>
          </p:sp>
        </mc:Choice>
        <mc:Fallback>
          <p:sp>
            <p:nvSpPr>
              <p:cNvPr id="11" name="文本框 10">
                <a:extLst>
                  <a:ext uri="{FF2B5EF4-FFF2-40B4-BE49-F238E27FC236}">
                    <a16:creationId xmlns:a16="http://schemas.microsoft.com/office/drawing/2014/main" id="{A1A59E5E-6A29-0F0A-EA94-ACFB312125B6}"/>
                  </a:ext>
                </a:extLst>
              </p:cNvPr>
              <p:cNvSpPr txBox="1">
                <a:spLocks noRot="1" noChangeAspect="1" noMove="1" noResize="1" noEditPoints="1" noAdjustHandles="1" noChangeArrowheads="1" noChangeShapeType="1" noTextEdit="1"/>
              </p:cNvSpPr>
              <p:nvPr/>
            </p:nvSpPr>
            <p:spPr>
              <a:xfrm>
                <a:off x="6528048" y="1251400"/>
                <a:ext cx="4914579" cy="830997"/>
              </a:xfrm>
              <a:prstGeom prst="rect">
                <a:avLst/>
              </a:prstGeom>
              <a:blipFill>
                <a:blip r:embed="rId7"/>
                <a:stretch>
                  <a:fillRect l="-2067" t="-8955" r="-1034" b="-1492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D926C999-146D-3017-CC53-EEAE4F937D75}"/>
              </a:ext>
            </a:extLst>
          </p:cNvPr>
          <p:cNvSpPr txBox="1"/>
          <p:nvPr/>
        </p:nvSpPr>
        <p:spPr>
          <a:xfrm>
            <a:off x="6528048" y="2290008"/>
            <a:ext cx="4693020" cy="461665"/>
          </a:xfrm>
          <a:prstGeom prst="rect">
            <a:avLst/>
          </a:prstGeom>
          <a:noFill/>
        </p:spPr>
        <p:txBody>
          <a:bodyPr wrap="square">
            <a:spAutoFit/>
          </a:bodyPr>
          <a:lstStyle/>
          <a:p>
            <a:r>
              <a:rPr lang="zh-CN" altLang="en-US" sz="2400" kern="0" dirty="0">
                <a:effectLst/>
                <a:ea typeface="宋体" panose="02010600030101010101" pitchFamily="2" charset="-122"/>
                <a:cs typeface="宋体" panose="02010600030101010101" pitchFamily="2" charset="-122"/>
              </a:rPr>
              <a:t>相似变换不改变矩阵的本征值</a:t>
            </a:r>
            <a:r>
              <a:rPr lang="zh-CN" altLang="zh-CN" sz="2400" kern="0" dirty="0">
                <a:effectLst/>
                <a:ea typeface="宋体" panose="02010600030101010101" pitchFamily="2" charset="-122"/>
                <a:cs typeface="宋体" panose="02010600030101010101" pitchFamily="2" charset="-122"/>
              </a:rPr>
              <a:t>。</a:t>
            </a:r>
            <a:r>
              <a:rPr lang="zh-CN" altLang="zh-CN" sz="2400" dirty="0">
                <a:effectLst/>
              </a:rPr>
              <a:t> </a:t>
            </a:r>
            <a:endParaRPr lang="zh-CN" altLang="en-US" sz="2400" dirty="0"/>
          </a:p>
        </p:txBody>
      </p:sp>
      <p:sp>
        <p:nvSpPr>
          <p:cNvPr id="13" name="文本框 12">
            <a:extLst>
              <a:ext uri="{FF2B5EF4-FFF2-40B4-BE49-F238E27FC236}">
                <a16:creationId xmlns:a16="http://schemas.microsoft.com/office/drawing/2014/main" id="{A9FECDBD-9414-CAB7-E437-E03D71298F9A}"/>
              </a:ext>
            </a:extLst>
          </p:cNvPr>
          <p:cNvSpPr txBox="1"/>
          <p:nvPr/>
        </p:nvSpPr>
        <p:spPr>
          <a:xfrm>
            <a:off x="6542029" y="3039343"/>
            <a:ext cx="3733714" cy="461665"/>
          </a:xfrm>
          <a:prstGeom prst="rect">
            <a:avLst/>
          </a:prstGeom>
          <a:noFill/>
        </p:spPr>
        <p:txBody>
          <a:bodyPr wrap="none" rtlCol="0">
            <a:spAutoFit/>
          </a:bodyPr>
          <a:lstStyle/>
          <a:p>
            <a:r>
              <a:rPr kumimoji="1" lang="zh-CN" altLang="en-US" sz="2400" dirty="0">
                <a:solidFill>
                  <a:srgbClr val="FF0000"/>
                </a:solidFill>
              </a:rPr>
              <a:t>本征值问题 </a:t>
            </a:r>
            <a:r>
              <a:rPr kumimoji="1" lang="en-US" altLang="zh-CN" sz="2400" dirty="0">
                <a:solidFill>
                  <a:srgbClr val="FF0000"/>
                </a:solidFill>
                <a:sym typeface="Wingdings" pitchFamily="2" charset="2"/>
              </a:rPr>
              <a:t> </a:t>
            </a:r>
            <a:r>
              <a:rPr kumimoji="1" lang="zh-CN" altLang="en-US" sz="2400" dirty="0">
                <a:solidFill>
                  <a:srgbClr val="FF0000"/>
                </a:solidFill>
                <a:sym typeface="Wingdings" pitchFamily="2" charset="2"/>
              </a:rPr>
              <a:t>矩阵对角化</a:t>
            </a:r>
            <a:endParaRPr kumimoji="1" lang="zh-CN" altLang="en-US" sz="2400" dirty="0">
              <a:solidFill>
                <a:srgbClr val="FF0000"/>
              </a:solidFill>
            </a:endParaRPr>
          </a:p>
        </p:txBody>
      </p:sp>
    </p:spTree>
    <p:extLst>
      <p:ext uri="{BB962C8B-B14F-4D97-AF65-F5344CB8AC3E}">
        <p14:creationId xmlns:p14="http://schemas.microsoft.com/office/powerpoint/2010/main" val="281015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9" name="Text Box 2">
            <a:extLst>
              <a:ext uri="{FF2B5EF4-FFF2-40B4-BE49-F238E27FC236}">
                <a16:creationId xmlns:a16="http://schemas.microsoft.com/office/drawing/2014/main" id="{3B5B1473-92C4-7A45-9BF4-644A8FD7DB6D}"/>
              </a:ext>
            </a:extLst>
          </p:cNvPr>
          <p:cNvSpPr txBox="1">
            <a:spLocks noChangeArrowheads="1"/>
          </p:cNvSpPr>
          <p:nvPr/>
        </p:nvSpPr>
        <p:spPr bwMode="auto">
          <a:xfrm>
            <a:off x="1055440" y="1408433"/>
            <a:ext cx="662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dirty="0">
                <a:solidFill>
                  <a:srgbClr val="FF0000"/>
                </a:solidFill>
                <a:latin typeface="Times New Roman" panose="02020603050405020304" pitchFamily="18" charset="0"/>
                <a:ea typeface="黑体" panose="02010609060101010101" pitchFamily="49" charset="-122"/>
              </a:rPr>
              <a:t>求矩阵特征值与特征向量的方法</a:t>
            </a:r>
          </a:p>
        </p:txBody>
      </p:sp>
      <p:sp>
        <p:nvSpPr>
          <p:cNvPr id="22530" name="Text Box 3">
            <a:extLst>
              <a:ext uri="{FF2B5EF4-FFF2-40B4-BE49-F238E27FC236}">
                <a16:creationId xmlns:a16="http://schemas.microsoft.com/office/drawing/2014/main" id="{53EDF3FE-718E-3F44-A3B1-81A948C1B436}"/>
              </a:ext>
            </a:extLst>
          </p:cNvPr>
          <p:cNvSpPr txBox="1">
            <a:spLocks noChangeArrowheads="1"/>
          </p:cNvSpPr>
          <p:nvPr/>
        </p:nvSpPr>
        <p:spPr bwMode="auto">
          <a:xfrm>
            <a:off x="1847528" y="2270453"/>
            <a:ext cx="61722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00"/>
                </a:solidFill>
                <a:latin typeface="黑体" panose="02010609060101010101" pitchFamily="49" charset="-122"/>
                <a:ea typeface="黑体" panose="02010609060101010101" pitchFamily="49" charset="-122"/>
              </a:rPr>
              <a:t>1. Jacobi</a:t>
            </a:r>
            <a:r>
              <a:rPr lang="zh-CN" altLang="en-US" sz="2800" dirty="0">
                <a:solidFill>
                  <a:srgbClr val="000000"/>
                </a:solidFill>
                <a:latin typeface="黑体" panose="02010609060101010101" pitchFamily="49" charset="-122"/>
                <a:ea typeface="黑体" panose="02010609060101010101" pitchFamily="49" charset="-122"/>
              </a:rPr>
              <a:t>方法</a:t>
            </a:r>
            <a:endParaRPr lang="en-US" altLang="zh-CN" sz="2800" dirty="0">
              <a:solidFill>
                <a:srgbClr val="000000"/>
              </a:solidFill>
              <a:latin typeface="黑体" panose="02010609060101010101" pitchFamily="49" charset="-122"/>
              <a:ea typeface="黑体" panose="02010609060101010101" pitchFamily="49" charset="-122"/>
            </a:endParaRPr>
          </a:p>
          <a:p>
            <a:pPr eaLnBrk="1" hangingPunct="1">
              <a:spcBef>
                <a:spcPct val="50000"/>
              </a:spcBef>
              <a:buFontTx/>
              <a:buNone/>
            </a:pPr>
            <a:r>
              <a:rPr lang="en-US" altLang="zh-CN" sz="2800" dirty="0">
                <a:solidFill>
                  <a:srgbClr val="000000"/>
                </a:solidFill>
                <a:latin typeface="黑体" panose="02010609060101010101" pitchFamily="49" charset="-122"/>
                <a:ea typeface="黑体" panose="02010609060101010101" pitchFamily="49" charset="-122"/>
              </a:rPr>
              <a:t>2. QR</a:t>
            </a:r>
            <a:r>
              <a:rPr lang="zh-CN" altLang="en-US" sz="2800" dirty="0">
                <a:solidFill>
                  <a:srgbClr val="000000"/>
                </a:solidFill>
                <a:latin typeface="黑体" panose="02010609060101010101" pitchFamily="49" charset="-122"/>
                <a:ea typeface="黑体" panose="02010609060101010101" pitchFamily="49" charset="-122"/>
              </a:rPr>
              <a:t>方法 </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更一般的算法</a:t>
            </a:r>
            <a:r>
              <a:rPr lang="en-US" altLang="zh-CN" sz="2800" dirty="0">
                <a:solidFill>
                  <a:srgbClr val="000000"/>
                </a:solidFill>
                <a:latin typeface="黑体" panose="02010609060101010101" pitchFamily="49" charset="-122"/>
                <a:ea typeface="黑体" panose="02010609060101010101" pitchFamily="49" charset="-122"/>
              </a:rPr>
              <a:t>)</a:t>
            </a:r>
          </a:p>
          <a:p>
            <a:pPr eaLnBrk="1" hangingPunct="1">
              <a:spcBef>
                <a:spcPct val="50000"/>
              </a:spcBef>
              <a:buFontTx/>
              <a:buNone/>
            </a:pPr>
            <a:r>
              <a:rPr lang="en-US" altLang="zh-CN" sz="2800" dirty="0">
                <a:solidFill>
                  <a:schemeClr val="bg1">
                    <a:lumMod val="75000"/>
                  </a:schemeClr>
                </a:solidFill>
                <a:latin typeface="黑体" panose="02010609060101010101" pitchFamily="49" charset="-122"/>
                <a:ea typeface="黑体" panose="02010609060101010101" pitchFamily="49" charset="-122"/>
              </a:rPr>
              <a:t>3. SVD</a:t>
            </a:r>
          </a:p>
          <a:p>
            <a:pPr eaLnBrk="1" hangingPunct="1">
              <a:spcBef>
                <a:spcPct val="50000"/>
              </a:spcBef>
              <a:buFontTx/>
              <a:buNone/>
            </a:pPr>
            <a:r>
              <a:rPr lang="en-US" altLang="zh-CN" sz="2800" dirty="0">
                <a:solidFill>
                  <a:schemeClr val="bg1">
                    <a:lumMod val="75000"/>
                  </a:schemeClr>
                </a:solidFill>
                <a:latin typeface="黑体" panose="02010609060101010101" pitchFamily="49" charset="-122"/>
                <a:ea typeface="黑体" panose="02010609060101010101" pitchFamily="49" charset="-122"/>
              </a:rPr>
              <a:t>    </a:t>
            </a:r>
            <a:r>
              <a:rPr lang="en-US" altLang="zh-CN" sz="2800" dirty="0">
                <a:solidFill>
                  <a:schemeClr val="bg1">
                    <a:lumMod val="75000"/>
                  </a:schemeClr>
                </a:solidFill>
                <a:latin typeface="Times New Roman" panose="02020603050405020304" pitchFamily="18" charset="0"/>
                <a:ea typeface="黑体" panose="02010609060101010101" pitchFamily="49" charset="-122"/>
              </a:rPr>
              <a:t>……</a:t>
            </a:r>
            <a:endParaRPr lang="en-US" altLang="zh-CN" sz="2800" dirty="0">
              <a:solidFill>
                <a:schemeClr val="bg1">
                  <a:lumMod val="75000"/>
                </a:schemeClr>
              </a:solidFill>
              <a:latin typeface="黑体" panose="02010609060101010101" pitchFamily="49" charset="-122"/>
              <a:ea typeface="黑体" panose="02010609060101010101" pitchFamily="49" charset="-122"/>
            </a:endParaRPr>
          </a:p>
        </p:txBody>
      </p:sp>
      <p:sp>
        <p:nvSpPr>
          <p:cNvPr id="2" name="Text Box 2">
            <a:extLst>
              <a:ext uri="{FF2B5EF4-FFF2-40B4-BE49-F238E27FC236}">
                <a16:creationId xmlns:a16="http://schemas.microsoft.com/office/drawing/2014/main" id="{01F0787A-0B73-C9FA-24FD-7C3B38483448}"/>
              </a:ext>
            </a:extLst>
          </p:cNvPr>
          <p:cNvSpPr txBox="1">
            <a:spLocks noChangeArrowheads="1"/>
          </p:cNvSpPr>
          <p:nvPr/>
        </p:nvSpPr>
        <p:spPr bwMode="auto">
          <a:xfrm>
            <a:off x="533061" y="415408"/>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Tree>
    <p:extLst>
      <p:ext uri="{BB962C8B-B14F-4D97-AF65-F5344CB8AC3E}">
        <p14:creationId xmlns:p14="http://schemas.microsoft.com/office/powerpoint/2010/main" val="200769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15819F9F-0B3B-CC41-A3AA-D2775BDEF9AD}"/>
              </a:ext>
            </a:extLst>
          </p:cNvPr>
          <p:cNvSpPr txBox="1">
            <a:spLocks noChangeArrowheads="1"/>
          </p:cNvSpPr>
          <p:nvPr/>
        </p:nvSpPr>
        <p:spPr bwMode="auto">
          <a:xfrm>
            <a:off x="623392" y="1358026"/>
            <a:ext cx="97131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3600" dirty="0">
                <a:solidFill>
                  <a:srgbClr val="FF0000"/>
                </a:solidFill>
                <a:latin typeface="黑体" panose="02010609060101010101" pitchFamily="49" charset="-122"/>
                <a:ea typeface="黑体" panose="02010609060101010101" pitchFamily="49" charset="-122"/>
              </a:rPr>
              <a:t>Jacobi</a:t>
            </a:r>
            <a:r>
              <a:rPr lang="zh-CN" altLang="en-US" sz="3600" dirty="0">
                <a:solidFill>
                  <a:srgbClr val="FF0000"/>
                </a:solidFill>
                <a:latin typeface="黑体" panose="02010609060101010101" pitchFamily="49" charset="-122"/>
                <a:ea typeface="黑体" panose="02010609060101010101" pitchFamily="49" charset="-122"/>
              </a:rPr>
              <a:t>方法</a:t>
            </a:r>
            <a:r>
              <a:rPr lang="zh-CN" altLang="en-US" sz="2800" dirty="0">
                <a:solidFill>
                  <a:srgbClr val="FF0000"/>
                </a:solidFill>
                <a:latin typeface="黑体" panose="02010609060101010101" pitchFamily="49" charset="-122"/>
                <a:ea typeface="黑体" panose="02010609060101010101" pitchFamily="49" charset="-122"/>
              </a:rPr>
              <a:t>（实对称矩阵的全部特征根与特征向量）</a:t>
            </a:r>
          </a:p>
        </p:txBody>
      </p:sp>
      <p:sp>
        <p:nvSpPr>
          <p:cNvPr id="23554" name="Text Box 3">
            <a:extLst>
              <a:ext uri="{FF2B5EF4-FFF2-40B4-BE49-F238E27FC236}">
                <a16:creationId xmlns:a16="http://schemas.microsoft.com/office/drawing/2014/main" id="{F69D1957-5AC2-6744-ACAF-D984C330A083}"/>
              </a:ext>
            </a:extLst>
          </p:cNvPr>
          <p:cNvSpPr txBox="1">
            <a:spLocks noChangeArrowheads="1"/>
          </p:cNvSpPr>
          <p:nvPr/>
        </p:nvSpPr>
        <p:spPr bwMode="auto">
          <a:xfrm>
            <a:off x="681831" y="2309158"/>
            <a:ext cx="931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dirty="0">
                <a:solidFill>
                  <a:srgbClr val="000000"/>
                </a:solidFill>
                <a:latin typeface="Times New Roman" panose="02020603050405020304" pitchFamily="18" charset="0"/>
                <a:ea typeface="黑体" panose="02010609060101010101" pitchFamily="49" charset="-122"/>
              </a:rPr>
              <a:t>定理：</a:t>
            </a:r>
            <a:r>
              <a:rPr lang="en-US" altLang="zh-CN" sz="2400" dirty="0">
                <a:solidFill>
                  <a:srgbClr val="000000"/>
                </a:solidFill>
                <a:latin typeface="Times New Roman" panose="02020603050405020304" pitchFamily="18" charset="0"/>
                <a:ea typeface="黑体" panose="02010609060101010101" pitchFamily="49" charset="-122"/>
              </a:rPr>
              <a:t>P</a:t>
            </a:r>
            <a:r>
              <a:rPr lang="zh-CN" altLang="en-US" sz="2400" dirty="0">
                <a:solidFill>
                  <a:srgbClr val="000000"/>
                </a:solidFill>
                <a:latin typeface="Times New Roman" panose="02020603050405020304" pitchFamily="18" charset="0"/>
                <a:ea typeface="黑体" panose="02010609060101010101" pitchFamily="49" charset="-122"/>
              </a:rPr>
              <a:t>为</a:t>
            </a:r>
            <a:r>
              <a:rPr lang="en-US" altLang="zh-CN" sz="2400" dirty="0">
                <a:solidFill>
                  <a:srgbClr val="000000"/>
                </a:solidFill>
                <a:latin typeface="Times New Roman" panose="02020603050405020304" pitchFamily="18" charset="0"/>
                <a:ea typeface="黑体" panose="02010609060101010101" pitchFamily="49" charset="-122"/>
              </a:rPr>
              <a:t>n</a:t>
            </a:r>
            <a:r>
              <a:rPr lang="zh-CN" altLang="en-US" sz="2400" dirty="0">
                <a:solidFill>
                  <a:srgbClr val="000000"/>
                </a:solidFill>
                <a:latin typeface="Times New Roman" panose="02020603050405020304" pitchFamily="18" charset="0"/>
                <a:ea typeface="黑体" panose="02010609060101010101" pitchFamily="49" charset="-122"/>
              </a:rPr>
              <a:t>阶可逆阵，则</a:t>
            </a:r>
            <a:r>
              <a:rPr lang="en-US" altLang="zh-CN" sz="2400" dirty="0">
                <a:solidFill>
                  <a:srgbClr val="000000"/>
                </a:solidFill>
                <a:latin typeface="Times New Roman" panose="02020603050405020304" pitchFamily="18" charset="0"/>
                <a:ea typeface="黑体" panose="02010609060101010101" pitchFamily="49" charset="-122"/>
              </a:rPr>
              <a:t>A</a:t>
            </a:r>
            <a:r>
              <a:rPr lang="zh-CN" altLang="en-US" sz="2400" dirty="0">
                <a:solidFill>
                  <a:srgbClr val="000000"/>
                </a:solidFill>
                <a:latin typeface="Times New Roman" panose="02020603050405020304" pitchFamily="18" charset="0"/>
                <a:ea typeface="黑体" panose="02010609060101010101" pitchFamily="49" charset="-122"/>
              </a:rPr>
              <a:t>与</a:t>
            </a:r>
            <a:r>
              <a:rPr lang="en-US" altLang="zh-CN" sz="2400" dirty="0">
                <a:solidFill>
                  <a:srgbClr val="000000"/>
                </a:solidFill>
                <a:latin typeface="Times New Roman" panose="02020603050405020304" pitchFamily="18" charset="0"/>
                <a:ea typeface="黑体" panose="02010609060101010101" pitchFamily="49" charset="-122"/>
              </a:rPr>
              <a:t>P</a:t>
            </a:r>
            <a:r>
              <a:rPr lang="zh-CN" altLang="en-US" sz="2400" baseline="30000" dirty="0">
                <a:solidFill>
                  <a:srgbClr val="000000"/>
                </a:solidFill>
                <a:latin typeface="Times New Roman" panose="02020603050405020304" pitchFamily="18" charset="0"/>
                <a:ea typeface="黑体" panose="02010609060101010101" pitchFamily="49" charset="-122"/>
              </a:rPr>
              <a:t>－</a:t>
            </a:r>
            <a:r>
              <a:rPr lang="en-US" altLang="zh-CN" sz="2400" baseline="30000" dirty="0">
                <a:solidFill>
                  <a:srgbClr val="000000"/>
                </a:solidFill>
                <a:latin typeface="Times New Roman" panose="02020603050405020304" pitchFamily="18" charset="0"/>
                <a:ea typeface="黑体" panose="02010609060101010101" pitchFamily="49" charset="-122"/>
              </a:rPr>
              <a:t>1</a:t>
            </a:r>
            <a:r>
              <a:rPr lang="en-US" altLang="zh-CN" sz="2400" dirty="0">
                <a:solidFill>
                  <a:srgbClr val="000000"/>
                </a:solidFill>
                <a:latin typeface="Times New Roman" panose="02020603050405020304" pitchFamily="18" charset="0"/>
                <a:ea typeface="黑体" panose="02010609060101010101" pitchFamily="49" charset="-122"/>
              </a:rPr>
              <a:t>AP</a:t>
            </a:r>
            <a:r>
              <a:rPr lang="zh-CN" altLang="en-US" sz="2400" dirty="0">
                <a:solidFill>
                  <a:srgbClr val="000000"/>
                </a:solidFill>
                <a:latin typeface="Times New Roman" panose="02020603050405020304" pitchFamily="18" charset="0"/>
                <a:ea typeface="黑体" panose="02010609060101010101" pitchFamily="49" charset="-122"/>
              </a:rPr>
              <a:t>相似，相似阵有相同的特征值；</a:t>
            </a:r>
            <a:endParaRPr lang="zh-CN" altLang="en-US" sz="2400" baseline="30000" dirty="0">
              <a:solidFill>
                <a:srgbClr val="000000"/>
              </a:solidFill>
              <a:latin typeface="Times New Roman" panose="02020603050405020304" pitchFamily="18" charset="0"/>
              <a:ea typeface="黑体" panose="02010609060101010101" pitchFamily="49" charset="-122"/>
            </a:endParaRPr>
          </a:p>
        </p:txBody>
      </p:sp>
      <p:sp>
        <p:nvSpPr>
          <p:cNvPr id="23555" name="Text Box 4">
            <a:extLst>
              <a:ext uri="{FF2B5EF4-FFF2-40B4-BE49-F238E27FC236}">
                <a16:creationId xmlns:a16="http://schemas.microsoft.com/office/drawing/2014/main" id="{6B15A952-CFE4-4941-8838-F80687C56F11}"/>
              </a:ext>
            </a:extLst>
          </p:cNvPr>
          <p:cNvSpPr txBox="1">
            <a:spLocks noChangeArrowheads="1"/>
          </p:cNvSpPr>
          <p:nvPr/>
        </p:nvSpPr>
        <p:spPr bwMode="auto">
          <a:xfrm>
            <a:off x="1631504" y="2869079"/>
            <a:ext cx="6326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dirty="0">
                <a:solidFill>
                  <a:srgbClr val="000000"/>
                </a:solidFill>
                <a:latin typeface="Times New Roman" panose="02020603050405020304" pitchFamily="18" charset="0"/>
                <a:ea typeface="黑体" panose="02010609060101010101" pitchFamily="49" charset="-122"/>
              </a:rPr>
              <a:t>若</a:t>
            </a:r>
            <a:r>
              <a:rPr lang="en-US" altLang="zh-CN" sz="2400" i="1" dirty="0">
                <a:solidFill>
                  <a:srgbClr val="000000"/>
                </a:solidFill>
                <a:latin typeface="Times New Roman" panose="02020603050405020304" pitchFamily="18" charset="0"/>
                <a:ea typeface="黑体" panose="02010609060101010101" pitchFamily="49" charset="-122"/>
              </a:rPr>
              <a:t>A</a:t>
            </a:r>
            <a:r>
              <a:rPr lang="zh-CN" altLang="en-US" sz="2400" dirty="0">
                <a:solidFill>
                  <a:srgbClr val="000000"/>
                </a:solidFill>
                <a:latin typeface="Times New Roman" panose="02020603050405020304" pitchFamily="18" charset="0"/>
                <a:ea typeface="黑体" panose="02010609060101010101" pitchFamily="49" charset="-122"/>
              </a:rPr>
              <a:t>对称，则存在正交矩阵</a:t>
            </a:r>
            <a:r>
              <a:rPr lang="en-US" altLang="zh-CN" sz="2400" i="1" dirty="0">
                <a:solidFill>
                  <a:srgbClr val="000000"/>
                </a:solidFill>
                <a:latin typeface="Times New Roman" panose="02020603050405020304" pitchFamily="18" charset="0"/>
                <a:ea typeface="黑体" panose="02010609060101010101" pitchFamily="49" charset="-122"/>
              </a:rPr>
              <a:t>Q (Q</a:t>
            </a:r>
            <a:r>
              <a:rPr lang="en-US" altLang="zh-CN" sz="2400" i="1" baseline="30000" dirty="0">
                <a:solidFill>
                  <a:srgbClr val="000000"/>
                </a:solidFill>
                <a:latin typeface="Times New Roman" panose="02020603050405020304" pitchFamily="18" charset="0"/>
                <a:ea typeface="黑体" panose="02010609060101010101" pitchFamily="49" charset="-122"/>
              </a:rPr>
              <a:t>T</a:t>
            </a:r>
            <a:r>
              <a:rPr lang="en-US" altLang="zh-CN" sz="2400" i="1" dirty="0">
                <a:solidFill>
                  <a:srgbClr val="000000"/>
                </a:solidFill>
                <a:latin typeface="Times New Roman" panose="02020603050405020304" pitchFamily="18" charset="0"/>
                <a:ea typeface="黑体" panose="02010609060101010101" pitchFamily="49" charset="-122"/>
              </a:rPr>
              <a:t>= Q</a:t>
            </a:r>
            <a:r>
              <a:rPr lang="en-US" altLang="zh-CN" sz="2400" i="1" baseline="30000" dirty="0">
                <a:solidFill>
                  <a:srgbClr val="000000"/>
                </a:solidFill>
                <a:latin typeface="Times New Roman" panose="02020603050405020304" pitchFamily="18" charset="0"/>
                <a:ea typeface="黑体" panose="02010609060101010101" pitchFamily="49" charset="-122"/>
              </a:rPr>
              <a:t>-1</a:t>
            </a:r>
            <a:r>
              <a:rPr lang="en-US" altLang="zh-CN" sz="2400" i="1" dirty="0">
                <a:solidFill>
                  <a:srgbClr val="000000"/>
                </a:solidFill>
                <a:latin typeface="Times New Roman" panose="02020603050405020304" pitchFamily="18" charset="0"/>
                <a:ea typeface="黑体" panose="02010609060101010101" pitchFamily="49" charset="-122"/>
              </a:rPr>
              <a:t>)</a:t>
            </a:r>
            <a:r>
              <a:rPr lang="zh-CN" altLang="en-US" sz="2400" dirty="0">
                <a:solidFill>
                  <a:srgbClr val="000000"/>
                </a:solidFill>
                <a:latin typeface="Times New Roman" panose="02020603050405020304" pitchFamily="18" charset="0"/>
                <a:ea typeface="黑体" panose="02010609060101010101" pitchFamily="49" charset="-122"/>
              </a:rPr>
              <a:t>，使得</a:t>
            </a:r>
          </a:p>
        </p:txBody>
      </p:sp>
      <p:graphicFrame>
        <p:nvGraphicFramePr>
          <p:cNvPr id="23556" name="Object 5">
            <a:extLst>
              <a:ext uri="{FF2B5EF4-FFF2-40B4-BE49-F238E27FC236}">
                <a16:creationId xmlns:a16="http://schemas.microsoft.com/office/drawing/2014/main" id="{9FC86A72-85DD-4941-9734-6DB52297E9B7}"/>
              </a:ext>
            </a:extLst>
          </p:cNvPr>
          <p:cNvGraphicFramePr>
            <a:graphicFrameLocks noChangeAspect="1"/>
          </p:cNvGraphicFramePr>
          <p:nvPr>
            <p:extLst>
              <p:ext uri="{D42A27DB-BD31-4B8C-83A1-F6EECF244321}">
                <p14:modId xmlns:p14="http://schemas.microsoft.com/office/powerpoint/2010/main" val="886438233"/>
              </p:ext>
            </p:extLst>
          </p:nvPr>
        </p:nvGraphicFramePr>
        <p:xfrm>
          <a:off x="1775520" y="3861048"/>
          <a:ext cx="4114800" cy="2257425"/>
        </p:xfrm>
        <a:graphic>
          <a:graphicData uri="http://schemas.openxmlformats.org/presentationml/2006/ole">
            <mc:AlternateContent xmlns:mc="http://schemas.openxmlformats.org/markup-compatibility/2006">
              <mc:Choice xmlns:v="urn:schemas-microsoft-com:vml" Requires="v">
                <p:oleObj name="公式" r:id="rId3" imgW="39497000" imgH="21653500" progId="Equation.3">
                  <p:embed/>
                </p:oleObj>
              </mc:Choice>
              <mc:Fallback>
                <p:oleObj name="公式" r:id="rId3" imgW="39497000" imgH="21653500" progId="Equation.3">
                  <p:embed/>
                  <p:pic>
                    <p:nvPicPr>
                      <p:cNvPr id="23556" name="Object 5">
                        <a:extLst>
                          <a:ext uri="{FF2B5EF4-FFF2-40B4-BE49-F238E27FC236}">
                            <a16:creationId xmlns:a16="http://schemas.microsoft.com/office/drawing/2014/main" id="{9FC86A72-85DD-4941-9734-6DB52297E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3861048"/>
                        <a:ext cx="4114800" cy="225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ext Box 2">
            <a:extLst>
              <a:ext uri="{FF2B5EF4-FFF2-40B4-BE49-F238E27FC236}">
                <a16:creationId xmlns:a16="http://schemas.microsoft.com/office/drawing/2014/main" id="{FAB998BA-F6A2-ECE9-8551-E456D9BE7DD7}"/>
              </a:ext>
            </a:extLst>
          </p:cNvPr>
          <p:cNvSpPr txBox="1">
            <a:spLocks noChangeArrowheads="1"/>
          </p:cNvSpPr>
          <p:nvPr/>
        </p:nvSpPr>
        <p:spPr bwMode="auto">
          <a:xfrm>
            <a:off x="533061" y="415408"/>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Tree>
    <p:extLst>
      <p:ext uri="{BB962C8B-B14F-4D97-AF65-F5344CB8AC3E}">
        <p14:creationId xmlns:p14="http://schemas.microsoft.com/office/powerpoint/2010/main" val="421295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857C67B-626D-97FD-61D0-391A340AC5C4}"/>
              </a:ext>
            </a:extLst>
          </p:cNvPr>
          <p:cNvSpPr txBox="1">
            <a:spLocks noChangeArrowheads="1"/>
          </p:cNvSpPr>
          <p:nvPr/>
        </p:nvSpPr>
        <p:spPr bwMode="auto">
          <a:xfrm>
            <a:off x="551384" y="548680"/>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AC43E34-FE2E-E294-95BF-29A83C92C489}"/>
                  </a:ext>
                </a:extLst>
              </p:cNvPr>
              <p:cNvSpPr txBox="1"/>
              <p:nvPr/>
            </p:nvSpPr>
            <p:spPr>
              <a:xfrm>
                <a:off x="3871035" y="1394185"/>
                <a:ext cx="4693020" cy="8253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𝑄</m:t>
                      </m:r>
                      <m:r>
                        <a:rPr kumimoji="1" lang="en-US" altLang="zh-CN" sz="3200" b="0" i="1">
                          <a:latin typeface="Cambria Math" panose="02040503050406030204" pitchFamily="18" charset="0"/>
                        </a:rPr>
                        <m:t>=</m:t>
                      </m:r>
                      <m:d>
                        <m:dPr>
                          <m:begChr m:val="["/>
                          <m:endChr m:val="]"/>
                          <m:ctrlPr>
                            <a:rPr kumimoji="1" lang="en-US" altLang="zh-CN" sz="3200" b="0" i="1" smtClean="0">
                              <a:latin typeface="Cambria Math" panose="02040503050406030204" pitchFamily="18" charset="0"/>
                            </a:rPr>
                          </m:ctrlPr>
                        </m:dPr>
                        <m:e>
                          <m:m>
                            <m:mPr>
                              <m:mcs>
                                <m:mc>
                                  <m:mcPr>
                                    <m:count m:val="2"/>
                                    <m:mcJc m:val="center"/>
                                  </m:mcPr>
                                </m:mc>
                              </m:mcs>
                              <m:ctrlPr>
                                <a:rPr kumimoji="1" lang="en-US" altLang="zh-CN" sz="3200" b="0" i="1" smtClean="0">
                                  <a:latin typeface="Cambria Math" panose="02040503050406030204" pitchFamily="18" charset="0"/>
                                </a:rPr>
                              </m:ctrlPr>
                            </m:mPr>
                            <m:mr>
                              <m:e>
                                <m:r>
                                  <m:rPr>
                                    <m:sty m:val="p"/>
                                    <m:brk m:alnAt="7"/>
                                  </m:rPr>
                                  <a:rPr kumimoji="1" lang="en-US" altLang="zh-CN" sz="3200" b="0" i="0" smtClean="0">
                                    <a:latin typeface="Cambria Math" panose="02040503050406030204" pitchFamily="18" charset="0"/>
                                  </a:rPr>
                                  <m:t>c</m:t>
                                </m:r>
                                <m:r>
                                  <m:rPr>
                                    <m:sty m:val="p"/>
                                  </m:rPr>
                                  <a:rPr kumimoji="1" lang="en-US" altLang="zh-CN" sz="3200" b="0" i="0" smtClean="0">
                                    <a:latin typeface="Cambria Math" panose="02040503050406030204" pitchFamily="18" charset="0"/>
                                  </a:rPr>
                                  <m:t>os</m:t>
                                </m:r>
                                <m:r>
                                  <m:rPr>
                                    <m:brk m:alnAt="7"/>
                                  </m:rPr>
                                  <a:rPr kumimoji="1" lang="en-US" altLang="zh-CN" sz="3200" b="0" i="1" smtClean="0">
                                    <a:latin typeface="Cambria Math" panose="02040503050406030204" pitchFamily="18" charset="0"/>
                                  </a:rPr>
                                  <m:t> </m:t>
                                </m:r>
                                <m:r>
                                  <a:rPr kumimoji="1" lang="en-US" altLang="zh-CN" sz="3200" b="0" i="1" smtClean="0">
                                    <a:latin typeface="Cambria Math" panose="02040503050406030204" pitchFamily="18" charset="0"/>
                                    <a:ea typeface="Cambria Math" panose="02040503050406030204" pitchFamily="18" charset="0"/>
                                  </a:rPr>
                                  <m:t>𝜃</m:t>
                                </m:r>
                              </m:e>
                              <m:e>
                                <m:r>
                                  <m:rPr>
                                    <m:sty m:val="p"/>
                                  </m:rPr>
                                  <a:rPr kumimoji="1" lang="en-US" altLang="zh-CN" sz="3200" b="0" i="0" smtClean="0">
                                    <a:latin typeface="Cambria Math" panose="02040503050406030204" pitchFamily="18" charset="0"/>
                                  </a:rPr>
                                  <m:t>sin</m:t>
                                </m:r>
                                <m:r>
                                  <m:rPr>
                                    <m:brk m:alnAt="7"/>
                                  </m:rPr>
                                  <a:rPr kumimoji="1" lang="en-US" altLang="zh-CN" sz="3200" b="0" i="1">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mr>
                            <m:mr>
                              <m:e>
                                <m:r>
                                  <a:rPr kumimoji="1" lang="en-US" altLang="zh-CN" sz="3200" b="0" i="1" smtClean="0">
                                    <a:latin typeface="Cambria Math" panose="02040503050406030204" pitchFamily="18" charset="0"/>
                                  </a:rPr>
                                  <m:t>−</m:t>
                                </m:r>
                                <m:r>
                                  <m:rPr>
                                    <m:sty m:val="p"/>
                                  </m:rPr>
                                  <a:rPr kumimoji="1" lang="en-US" altLang="zh-CN" sz="3200" b="0" i="0" smtClean="0">
                                    <a:latin typeface="Cambria Math" panose="02040503050406030204" pitchFamily="18" charset="0"/>
                                  </a:rPr>
                                  <m:t>sin</m:t>
                                </m:r>
                                <m:r>
                                  <m:rPr>
                                    <m:brk m:alnAt="7"/>
                                  </m:rPr>
                                  <a:rPr kumimoji="1" lang="en-US" altLang="zh-CN" sz="3200" b="0" i="1">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e>
                                <m:r>
                                  <m:rPr>
                                    <m:sty m:val="p"/>
                                    <m:brk m:alnAt="7"/>
                                  </m:rPr>
                                  <a:rPr kumimoji="1" lang="en-US" altLang="zh-CN" sz="3200" b="0" i="0">
                                    <a:latin typeface="Cambria Math" panose="02040503050406030204" pitchFamily="18" charset="0"/>
                                  </a:rPr>
                                  <m:t>c</m:t>
                                </m:r>
                                <m:r>
                                  <m:rPr>
                                    <m:sty m:val="p"/>
                                  </m:rPr>
                                  <a:rPr kumimoji="1" lang="en-US" altLang="zh-CN" sz="3200" b="0" i="0">
                                    <a:latin typeface="Cambria Math" panose="02040503050406030204" pitchFamily="18" charset="0"/>
                                  </a:rPr>
                                  <m:t>os</m:t>
                                </m:r>
                                <m:r>
                                  <a:rPr kumimoji="1" lang="en-US" altLang="zh-CN" sz="3200" b="0" i="1" smtClean="0">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mr>
                          </m:m>
                        </m:e>
                      </m:d>
                    </m:oMath>
                  </m:oMathPara>
                </a14:m>
                <a:endParaRPr kumimoji="1" lang="zh-CN" altLang="en-US" sz="3200" b="0" dirty="0"/>
              </a:p>
            </p:txBody>
          </p:sp>
        </mc:Choice>
        <mc:Fallback xmlns="">
          <p:sp>
            <p:nvSpPr>
              <p:cNvPr id="7" name="文本框 6">
                <a:extLst>
                  <a:ext uri="{FF2B5EF4-FFF2-40B4-BE49-F238E27FC236}">
                    <a16:creationId xmlns:a16="http://schemas.microsoft.com/office/drawing/2014/main" id="{BAC43E34-FE2E-E294-95BF-29A83C92C489}"/>
                  </a:ext>
                </a:extLst>
              </p:cNvPr>
              <p:cNvSpPr txBox="1">
                <a:spLocks noRot="1" noChangeAspect="1" noMove="1" noResize="1" noEditPoints="1" noAdjustHandles="1" noChangeArrowheads="1" noChangeShapeType="1" noTextEdit="1"/>
              </p:cNvSpPr>
              <p:nvPr/>
            </p:nvSpPr>
            <p:spPr>
              <a:xfrm>
                <a:off x="3871035" y="1394185"/>
                <a:ext cx="4693020" cy="825354"/>
              </a:xfrm>
              <a:prstGeom prst="rect">
                <a:avLst/>
              </a:prstGeom>
              <a:blipFill>
                <a:blip r:embed="rId2"/>
                <a:stretch>
                  <a:fillRect t="-9091" b="-34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6F74B70-97F4-5AD3-BAAF-460D33685EC0}"/>
                  </a:ext>
                </a:extLst>
              </p:cNvPr>
              <p:cNvSpPr txBox="1"/>
              <p:nvPr/>
            </p:nvSpPr>
            <p:spPr>
              <a:xfrm>
                <a:off x="529165" y="1443369"/>
                <a:ext cx="3090521" cy="8211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𝐴</m:t>
                      </m:r>
                      <m:r>
                        <a:rPr kumimoji="1" lang="en-US" altLang="zh-CN" sz="3200" b="0" i="1">
                          <a:latin typeface="Cambria Math" panose="02040503050406030204" pitchFamily="18" charset="0"/>
                        </a:rPr>
                        <m:t>=</m:t>
                      </m:r>
                      <m:d>
                        <m:dPr>
                          <m:begChr m:val="["/>
                          <m:endChr m:val="]"/>
                          <m:ctrlPr>
                            <a:rPr kumimoji="1" lang="en-US" altLang="zh-CN" sz="3200" b="0" i="1" smtClean="0">
                              <a:latin typeface="Cambria Math" panose="02040503050406030204" pitchFamily="18" charset="0"/>
                            </a:rPr>
                          </m:ctrlPr>
                        </m:dPr>
                        <m:e>
                          <m:m>
                            <m:mPr>
                              <m:mcs>
                                <m:mc>
                                  <m:mcPr>
                                    <m:count m:val="2"/>
                                    <m:mcJc m:val="center"/>
                                  </m:mcPr>
                                </m:mc>
                              </m:mcs>
                              <m:ctrlPr>
                                <a:rPr kumimoji="1" lang="en-US" altLang="zh-CN" sz="3200" b="0" i="1" smtClean="0">
                                  <a:latin typeface="Cambria Math" panose="02040503050406030204" pitchFamily="18" charset="0"/>
                                </a:rPr>
                              </m:ctrlPr>
                            </m:mPr>
                            <m:mr>
                              <m:e>
                                <m:r>
                                  <m:rPr>
                                    <m:brk m:alnAt="7"/>
                                  </m:rPr>
                                  <a:rPr kumimoji="1" lang="en-US" altLang="zh-CN" sz="3200" b="0" i="0" smtClean="0">
                                    <a:latin typeface="Cambria Math" panose="02040503050406030204" pitchFamily="18" charset="0"/>
                                  </a:rPr>
                                  <m:t>0</m:t>
                                </m:r>
                              </m:e>
                              <m:e>
                                <m:r>
                                  <a:rPr kumimoji="1" lang="en-US" altLang="zh-CN" sz="3200" b="0" i="0" smtClean="0">
                                    <a:latin typeface="Cambria Math" panose="02040503050406030204" pitchFamily="18" charset="0"/>
                                    <a:ea typeface="Cambria Math" panose="02040503050406030204" pitchFamily="18" charset="0"/>
                                  </a:rPr>
                                  <m:t>1</m:t>
                                </m:r>
                              </m:e>
                            </m:mr>
                            <m:mr>
                              <m:e>
                                <m:r>
                                  <a:rPr kumimoji="1" lang="en-US" altLang="zh-CN" sz="3200" b="0" i="1" smtClean="0">
                                    <a:latin typeface="Cambria Math" panose="02040503050406030204" pitchFamily="18" charset="0"/>
                                    <a:ea typeface="Cambria Math" panose="02040503050406030204" pitchFamily="18" charset="0"/>
                                  </a:rPr>
                                  <m:t>1</m:t>
                                </m:r>
                              </m:e>
                              <m:e>
                                <m:r>
                                  <a:rPr kumimoji="1" lang="en-US" altLang="zh-CN" sz="3200" b="0" i="0" smtClean="0">
                                    <a:latin typeface="Cambria Math" panose="02040503050406030204" pitchFamily="18" charset="0"/>
                                    <a:ea typeface="Cambria Math" panose="02040503050406030204" pitchFamily="18" charset="0"/>
                                  </a:rPr>
                                  <m:t>0</m:t>
                                </m:r>
                              </m:e>
                            </m:mr>
                          </m:m>
                        </m:e>
                      </m:d>
                    </m:oMath>
                  </m:oMathPara>
                </a14:m>
                <a:endParaRPr kumimoji="1" lang="zh-CN" altLang="en-US" sz="3200" b="0" dirty="0"/>
              </a:p>
            </p:txBody>
          </p:sp>
        </mc:Choice>
        <mc:Fallback xmlns="">
          <p:sp>
            <p:nvSpPr>
              <p:cNvPr id="8" name="文本框 7">
                <a:extLst>
                  <a:ext uri="{FF2B5EF4-FFF2-40B4-BE49-F238E27FC236}">
                    <a16:creationId xmlns:a16="http://schemas.microsoft.com/office/drawing/2014/main" id="{06F74B70-97F4-5AD3-BAAF-460D33685EC0}"/>
                  </a:ext>
                </a:extLst>
              </p:cNvPr>
              <p:cNvSpPr txBox="1">
                <a:spLocks noRot="1" noChangeAspect="1" noMove="1" noResize="1" noEditPoints="1" noAdjustHandles="1" noChangeArrowheads="1" noChangeShapeType="1" noTextEdit="1"/>
              </p:cNvSpPr>
              <p:nvPr/>
            </p:nvSpPr>
            <p:spPr>
              <a:xfrm>
                <a:off x="529165" y="1443369"/>
                <a:ext cx="3090521" cy="821187"/>
              </a:xfrm>
              <a:prstGeom prst="rect">
                <a:avLst/>
              </a:prstGeom>
              <a:blipFill>
                <a:blip r:embed="rId3"/>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B62D8A2-C5E7-1B06-FA6F-66BE6C63083B}"/>
                  </a:ext>
                </a:extLst>
              </p:cNvPr>
              <p:cNvSpPr txBox="1"/>
              <p:nvPr/>
            </p:nvSpPr>
            <p:spPr>
              <a:xfrm>
                <a:off x="846699" y="2822395"/>
                <a:ext cx="7459799" cy="7221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𝑄</m:t>
                          </m:r>
                        </m:e>
                        <m:sup>
                          <m:r>
                            <a:rPr kumimoji="1" lang="en-US" altLang="zh-CN" b="0" i="1" smtClean="0">
                              <a:latin typeface="Cambria Math" panose="02040503050406030204" pitchFamily="18" charset="0"/>
                            </a:rPr>
                            <m:t>𝑇</m:t>
                          </m:r>
                        </m:sup>
                      </m:sSup>
                      <m:r>
                        <a:rPr kumimoji="1" lang="en-US" altLang="zh-CN" b="0" i="1" smtClean="0">
                          <a:latin typeface="Cambria Math" panose="02040503050406030204" pitchFamily="18" charset="0"/>
                        </a:rPr>
                        <m:t>𝐴</m:t>
                      </m:r>
                      <m:r>
                        <a:rPr kumimoji="1" lang="en-US" altLang="zh-CN" b="0" i="1">
                          <a:latin typeface="Cambria Math" panose="02040503050406030204" pitchFamily="18" charset="0"/>
                        </a:rPr>
                        <m:t>𝑄</m:t>
                      </m:r>
                      <m:r>
                        <a:rPr kumimoji="1" lang="en-US" altLang="zh-CN" b="0" i="1">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2"/>
                                    <m:mcJc m:val="center"/>
                                  </m:mcPr>
                                </m:mc>
                              </m:mcs>
                              <m:ctrlPr>
                                <a:rPr kumimoji="1" lang="en-US" altLang="zh-CN" b="0" i="1" smtClean="0">
                                  <a:latin typeface="Cambria Math" panose="02040503050406030204" pitchFamily="18" charset="0"/>
                                </a:rPr>
                              </m:ctrlPr>
                            </m:mPr>
                            <m:mr>
                              <m:e>
                                <m:r>
                                  <m:rPr>
                                    <m:sty m:val="p"/>
                                    <m:brk m:alnAt="7"/>
                                  </m:rPr>
                                  <a:rPr kumimoji="1" lang="en-US" altLang="zh-CN" b="0" i="0" smtClean="0">
                                    <a:latin typeface="Cambria Math" panose="02040503050406030204" pitchFamily="18" charset="0"/>
                                  </a:rPr>
                                  <m:t>c</m:t>
                                </m:r>
                                <m:r>
                                  <m:rPr>
                                    <m:sty m:val="p"/>
                                  </m:rPr>
                                  <a:rPr kumimoji="1" lang="en-US" altLang="zh-CN" b="0" i="0" smtClean="0">
                                    <a:latin typeface="Cambria Math" panose="02040503050406030204" pitchFamily="18" charset="0"/>
                                  </a:rPr>
                                  <m:t>os</m:t>
                                </m:r>
                                <m:r>
                                  <m:rPr>
                                    <m:brk m:alnAt="7"/>
                                  </m:rP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𝜃</m:t>
                                </m:r>
                              </m:e>
                              <m:e>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rPr>
                                  <m:t>sin</m:t>
                                </m:r>
                                <m:r>
                                  <m:rPr>
                                    <m:brk m:alnAt="7"/>
                                  </m:rP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mr>
                            <m:mr>
                              <m:e>
                                <m:r>
                                  <m:rPr>
                                    <m:sty m:val="p"/>
                                  </m:rPr>
                                  <a:rPr kumimoji="1" lang="en-US" altLang="zh-CN" b="0" i="0" smtClean="0">
                                    <a:latin typeface="Cambria Math" panose="02040503050406030204" pitchFamily="18" charset="0"/>
                                  </a:rPr>
                                  <m:t>sin</m:t>
                                </m:r>
                                <m:r>
                                  <m:rPr>
                                    <m:brk m:alnAt="7"/>
                                  </m:rP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e>
                                <m:r>
                                  <m:rPr>
                                    <m:sty m:val="p"/>
                                    <m:brk m:alnAt="7"/>
                                  </m:rPr>
                                  <a:rPr kumimoji="1" lang="en-US" altLang="zh-CN" b="0" i="0">
                                    <a:latin typeface="Cambria Math" panose="02040503050406030204" pitchFamily="18" charset="0"/>
                                  </a:rPr>
                                  <m:t>c</m:t>
                                </m:r>
                                <m:r>
                                  <m:rPr>
                                    <m:sty m:val="p"/>
                                  </m:rPr>
                                  <a:rPr kumimoji="1" lang="en-US" altLang="zh-CN" b="0" i="0">
                                    <a:latin typeface="Cambria Math" panose="02040503050406030204" pitchFamily="18" charset="0"/>
                                  </a:rPr>
                                  <m:t>os</m:t>
                                </m:r>
                                <m:r>
                                  <a:rPr kumimoji="1" lang="en-US" altLang="zh-CN" b="0" i="1" smtClean="0">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mr>
                          </m:m>
                        </m:e>
                      </m:d>
                      <m:d>
                        <m:dPr>
                          <m:begChr m:val="["/>
                          <m:endChr m:val="]"/>
                          <m:ctrlPr>
                            <a:rPr kumimoji="1" lang="en-US" altLang="zh-CN" b="0" i="1">
                              <a:latin typeface="Cambria Math" panose="02040503050406030204" pitchFamily="18" charset="0"/>
                            </a:rPr>
                          </m:ctrlPr>
                        </m:dPr>
                        <m:e>
                          <m:m>
                            <m:mPr>
                              <m:mcs>
                                <m:mc>
                                  <m:mcPr>
                                    <m:count m:val="2"/>
                                    <m:mcJc m:val="center"/>
                                  </m:mcPr>
                                </m:mc>
                              </m:mcs>
                              <m:ctrlPr>
                                <a:rPr kumimoji="1" lang="en-US" altLang="zh-CN" b="0" i="1">
                                  <a:latin typeface="Cambria Math" panose="02040503050406030204" pitchFamily="18" charset="0"/>
                                </a:rPr>
                              </m:ctrlPr>
                            </m:mPr>
                            <m:mr>
                              <m:e>
                                <m:r>
                                  <m:rPr>
                                    <m:brk m:alnAt="7"/>
                                  </m:rPr>
                                  <a:rPr kumimoji="1" lang="en-US" altLang="zh-CN" b="0">
                                    <a:latin typeface="Cambria Math" panose="02040503050406030204" pitchFamily="18" charset="0"/>
                                  </a:rPr>
                                  <m:t>0</m:t>
                                </m:r>
                              </m:e>
                              <m:e>
                                <m:r>
                                  <a:rPr kumimoji="1" lang="en-US" altLang="zh-CN" b="0">
                                    <a:latin typeface="Cambria Math" panose="02040503050406030204" pitchFamily="18" charset="0"/>
                                    <a:ea typeface="Cambria Math" panose="02040503050406030204" pitchFamily="18" charset="0"/>
                                  </a:rPr>
                                  <m:t>1</m:t>
                                </m:r>
                              </m:e>
                            </m:mr>
                            <m:mr>
                              <m:e>
                                <m:r>
                                  <a:rPr kumimoji="1" lang="en-US" altLang="zh-CN" b="0" i="1">
                                    <a:latin typeface="Cambria Math" panose="02040503050406030204" pitchFamily="18" charset="0"/>
                                    <a:ea typeface="Cambria Math" panose="02040503050406030204" pitchFamily="18" charset="0"/>
                                  </a:rPr>
                                  <m:t>1</m:t>
                                </m:r>
                              </m:e>
                              <m:e>
                                <m:r>
                                  <a:rPr kumimoji="1" lang="en-US" altLang="zh-CN" b="0">
                                    <a:latin typeface="Cambria Math" panose="02040503050406030204" pitchFamily="18" charset="0"/>
                                    <a:ea typeface="Cambria Math" panose="02040503050406030204" pitchFamily="18" charset="0"/>
                                  </a:rPr>
                                  <m:t>0</m:t>
                                </m:r>
                              </m:e>
                            </m:mr>
                          </m:m>
                        </m:e>
                      </m:d>
                      <m:d>
                        <m:dPr>
                          <m:begChr m:val="["/>
                          <m:endChr m:val="]"/>
                          <m:ctrlPr>
                            <a:rPr kumimoji="1" lang="en-US" altLang="zh-CN" b="0" i="1">
                              <a:latin typeface="Cambria Math" panose="02040503050406030204" pitchFamily="18" charset="0"/>
                            </a:rPr>
                          </m:ctrlPr>
                        </m:dPr>
                        <m:e>
                          <m:m>
                            <m:mPr>
                              <m:mcs>
                                <m:mc>
                                  <m:mcPr>
                                    <m:count m:val="2"/>
                                    <m:mcJc m:val="center"/>
                                  </m:mcPr>
                                </m:mc>
                              </m:mcs>
                              <m:ctrlPr>
                                <a:rPr kumimoji="1" lang="en-US" altLang="zh-CN" b="0" i="1">
                                  <a:latin typeface="Cambria Math" panose="02040503050406030204" pitchFamily="18" charset="0"/>
                                </a:rPr>
                              </m:ctrlPr>
                            </m:mPr>
                            <m:mr>
                              <m:e>
                                <m:r>
                                  <m:rPr>
                                    <m:sty m:val="p"/>
                                    <m:brk m:alnAt="7"/>
                                  </m:rPr>
                                  <a:rPr kumimoji="1" lang="en-US" altLang="zh-CN" b="0">
                                    <a:latin typeface="Cambria Math" panose="02040503050406030204" pitchFamily="18" charset="0"/>
                                  </a:rPr>
                                  <m:t>c</m:t>
                                </m:r>
                                <m:r>
                                  <m:rPr>
                                    <m:sty m:val="p"/>
                                  </m:rPr>
                                  <a:rPr kumimoji="1" lang="en-US" altLang="zh-CN" b="0">
                                    <a:latin typeface="Cambria Math" panose="02040503050406030204" pitchFamily="18" charset="0"/>
                                  </a:rPr>
                                  <m:t>os</m:t>
                                </m:r>
                                <m:r>
                                  <m:rPr>
                                    <m:brk m:alnAt="7"/>
                                  </m:rP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e>
                                <m:r>
                                  <m:rPr>
                                    <m:sty m:val="p"/>
                                  </m:rPr>
                                  <a:rPr kumimoji="1" lang="en-US" altLang="zh-CN" b="0">
                                    <a:latin typeface="Cambria Math" panose="02040503050406030204" pitchFamily="18" charset="0"/>
                                  </a:rPr>
                                  <m:t>sin</m:t>
                                </m:r>
                                <m:r>
                                  <m:rPr>
                                    <m:brk m:alnAt="7"/>
                                  </m:rP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mr>
                            <m:mr>
                              <m:e>
                                <m:r>
                                  <a:rPr kumimoji="1" lang="en-US" altLang="zh-CN" b="0" i="1">
                                    <a:latin typeface="Cambria Math" panose="02040503050406030204" pitchFamily="18" charset="0"/>
                                  </a:rPr>
                                  <m:t>−</m:t>
                                </m:r>
                                <m:r>
                                  <m:rPr>
                                    <m:sty m:val="p"/>
                                  </m:rPr>
                                  <a:rPr kumimoji="1" lang="en-US" altLang="zh-CN" b="0">
                                    <a:latin typeface="Cambria Math" panose="02040503050406030204" pitchFamily="18" charset="0"/>
                                  </a:rPr>
                                  <m:t>sin</m:t>
                                </m:r>
                                <m:r>
                                  <m:rPr>
                                    <m:brk m:alnAt="7"/>
                                  </m:rP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e>
                                <m:r>
                                  <m:rPr>
                                    <m:sty m:val="p"/>
                                    <m:brk m:alnAt="7"/>
                                  </m:rPr>
                                  <a:rPr kumimoji="1" lang="en-US" altLang="zh-CN" b="0">
                                    <a:latin typeface="Cambria Math" panose="02040503050406030204" pitchFamily="18" charset="0"/>
                                  </a:rPr>
                                  <m:t>c</m:t>
                                </m:r>
                                <m:r>
                                  <m:rPr>
                                    <m:sty m:val="p"/>
                                  </m:rPr>
                                  <a:rPr kumimoji="1" lang="en-US" altLang="zh-CN" b="0">
                                    <a:latin typeface="Cambria Math" panose="02040503050406030204" pitchFamily="18" charset="0"/>
                                  </a:rPr>
                                  <m:t>os</m:t>
                                </m:r>
                                <m:r>
                                  <a:rPr kumimoji="1" lang="en-US" altLang="zh-CN" b="0" i="1">
                                    <a:latin typeface="Cambria Math" panose="02040503050406030204" pitchFamily="18" charset="0"/>
                                  </a:rPr>
                                  <m:t> </m:t>
                                </m:r>
                                <m:r>
                                  <a:rPr kumimoji="1" lang="en-US" altLang="zh-CN" b="0" i="1">
                                    <a:latin typeface="Cambria Math" panose="02040503050406030204" pitchFamily="18" charset="0"/>
                                    <a:ea typeface="Cambria Math" panose="02040503050406030204" pitchFamily="18" charset="0"/>
                                  </a:rPr>
                                  <m:t>𝜃</m:t>
                                </m:r>
                              </m:e>
                            </m:mr>
                          </m:m>
                        </m:e>
                      </m:d>
                    </m:oMath>
                  </m:oMathPara>
                </a14:m>
                <a:endParaRPr kumimoji="1" lang="zh-CN" altLang="en-US" b="0" dirty="0"/>
              </a:p>
            </p:txBody>
          </p:sp>
        </mc:Choice>
        <mc:Fallback xmlns="">
          <p:sp>
            <p:nvSpPr>
              <p:cNvPr id="9" name="文本框 8">
                <a:extLst>
                  <a:ext uri="{FF2B5EF4-FFF2-40B4-BE49-F238E27FC236}">
                    <a16:creationId xmlns:a16="http://schemas.microsoft.com/office/drawing/2014/main" id="{BB62D8A2-C5E7-1B06-FA6F-66BE6C63083B}"/>
                  </a:ext>
                </a:extLst>
              </p:cNvPr>
              <p:cNvSpPr txBox="1">
                <a:spLocks noRot="1" noChangeAspect="1" noMove="1" noResize="1" noEditPoints="1" noAdjustHandles="1" noChangeArrowheads="1" noChangeShapeType="1" noTextEdit="1"/>
              </p:cNvSpPr>
              <p:nvPr/>
            </p:nvSpPr>
            <p:spPr>
              <a:xfrm>
                <a:off x="846699" y="2822395"/>
                <a:ext cx="7459799" cy="722121"/>
              </a:xfrm>
              <a:prstGeom prst="rect">
                <a:avLst/>
              </a:prstGeom>
              <a:blipFill>
                <a:blip r:embed="rId4"/>
                <a:stretch>
                  <a:fillRect l="-1019" t="-10526" b="-35088"/>
                </a:stretch>
              </a:blipFill>
            </p:spPr>
            <p:txBody>
              <a:bodyPr/>
              <a:lstStyle/>
              <a:p>
                <a:r>
                  <a:rPr lang="zh-CN" altLang="en-US">
                    <a:noFill/>
                  </a:rPr>
                  <a:t> </a:t>
                </a:r>
              </a:p>
            </p:txBody>
          </p:sp>
        </mc:Fallback>
      </mc:AlternateContent>
      <p:sp>
        <p:nvSpPr>
          <p:cNvPr id="12" name="Text Box 7">
            <a:extLst>
              <a:ext uri="{FF2B5EF4-FFF2-40B4-BE49-F238E27FC236}">
                <a16:creationId xmlns:a16="http://schemas.microsoft.com/office/drawing/2014/main" id="{67059A6B-73D9-D221-A427-4BA267B60B11}"/>
              </a:ext>
            </a:extLst>
          </p:cNvPr>
          <p:cNvSpPr txBox="1">
            <a:spLocks noChangeArrowheads="1"/>
          </p:cNvSpPr>
          <p:nvPr/>
        </p:nvSpPr>
        <p:spPr bwMode="auto">
          <a:xfrm>
            <a:off x="905570" y="4995906"/>
            <a:ext cx="1902098" cy="52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dirty="0">
                <a:solidFill>
                  <a:srgbClr val="FF0000"/>
                </a:solidFill>
                <a:latin typeface="Times New Roman" panose="02020603050405020304" pitchFamily="18" charset="0"/>
              </a:rPr>
              <a:t>当</a:t>
            </a:r>
            <a:r>
              <a:rPr lang="zh-CN" altLang="en-US" sz="2800" dirty="0">
                <a:solidFill>
                  <a:srgbClr val="FF0000"/>
                </a:solidFill>
                <a:latin typeface="Times New Roman" panose="02020603050405020304" pitchFamily="18" charset="0"/>
                <a:sym typeface="Symbol" pitchFamily="2" charset="2"/>
              </a:rPr>
              <a:t></a:t>
            </a:r>
            <a:r>
              <a:rPr lang="en-US" altLang="zh-CN" sz="2800" dirty="0">
                <a:solidFill>
                  <a:srgbClr val="FF0000"/>
                </a:solidFill>
                <a:latin typeface="Times New Roman" panose="02020603050405020304" pitchFamily="18" charset="0"/>
                <a:sym typeface="Symbol" pitchFamily="2" charset="2"/>
              </a:rPr>
              <a:t>=/4</a:t>
            </a:r>
            <a:r>
              <a:rPr lang="zh-CN" altLang="en-US" sz="2800" dirty="0">
                <a:solidFill>
                  <a:srgbClr val="FF0000"/>
                </a:solidFill>
                <a:latin typeface="Times New Roman" panose="02020603050405020304" pitchFamily="18" charset="0"/>
                <a:sym typeface="Symbol" pitchFamily="2" charset="2"/>
              </a:rPr>
              <a:t>时：</a:t>
            </a:r>
            <a:endParaRPr lang="zh-CN" altLang="en-US" sz="2800" dirty="0">
              <a:solidFill>
                <a:srgbClr val="FF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A71A14B-5782-AE7F-C269-65DE27C56041}"/>
                  </a:ext>
                </a:extLst>
              </p:cNvPr>
              <p:cNvSpPr txBox="1"/>
              <p:nvPr/>
            </p:nvSpPr>
            <p:spPr>
              <a:xfrm>
                <a:off x="1760916" y="3827240"/>
                <a:ext cx="5566503" cy="7735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2"/>
                                    <m:mcJc m:val="center"/>
                                  </m:mcPr>
                                </m:mc>
                              </m:mcs>
                              <m:ctrlPr>
                                <a:rPr kumimoji="1" lang="en-US" altLang="zh-CN" b="0" i="1" smtClean="0">
                                  <a:latin typeface="Cambria Math" panose="02040503050406030204" pitchFamily="18" charset="0"/>
                                </a:rPr>
                              </m:ctrlPr>
                            </m:mPr>
                            <m:mr>
                              <m:e>
                                <m:r>
                                  <m:rPr>
                                    <m:brk m:alnAt="7"/>
                                  </m:rPr>
                                  <a:rPr kumimoji="1" lang="en-US" altLang="zh-CN" b="0" i="0" smtClean="0">
                                    <a:latin typeface="Cambria Math" panose="02040503050406030204" pitchFamily="18" charset="0"/>
                                  </a:rPr>
                                  <m:t>−</m:t>
                                </m:r>
                                <m:r>
                                  <a:rPr kumimoji="1" lang="en-US" altLang="zh-CN" b="0" i="0" smtClean="0">
                                    <a:latin typeface="Cambria Math" panose="02040503050406030204" pitchFamily="18" charset="0"/>
                                  </a:rPr>
                                  <m:t>2</m:t>
                                </m:r>
                                <m:r>
                                  <m:rPr>
                                    <m:sty m:val="p"/>
                                  </m:rPr>
                                  <a:rPr kumimoji="1" lang="en-US" altLang="zh-CN" b="0">
                                    <a:latin typeface="Cambria Math" panose="02040503050406030204" pitchFamily="18" charset="0"/>
                                  </a:rPr>
                                  <m:t>sin</m:t>
                                </m:r>
                                <m:r>
                                  <a:rPr kumimoji="1" lang="en-US" altLang="zh-CN" b="0" i="1">
                                    <a:latin typeface="Cambria Math" panose="02040503050406030204" pitchFamily="18" charset="0"/>
                                    <a:ea typeface="Cambria Math" panose="02040503050406030204" pitchFamily="18" charset="0"/>
                                  </a:rPr>
                                  <m:t>𝜃</m:t>
                                </m:r>
                                <m:r>
                                  <a:rPr kumimoji="1" lang="en-US" altLang="zh-CN" b="0" i="1" smtClean="0">
                                    <a:latin typeface="Cambria Math" panose="02040503050406030204" pitchFamily="18" charset="0"/>
                                    <a:ea typeface="Cambria Math" panose="02040503050406030204" pitchFamily="18" charset="0"/>
                                  </a:rPr>
                                  <m:t>∙</m:t>
                                </m:r>
                                <m:r>
                                  <m:rPr>
                                    <m:sty m:val="p"/>
                                    <m:brk m:alnAt="7"/>
                                  </m:rPr>
                                  <a:rPr kumimoji="1" lang="en-US" altLang="zh-CN" b="0" i="0" smtClean="0">
                                    <a:latin typeface="Cambria Math" panose="02040503050406030204" pitchFamily="18" charset="0"/>
                                  </a:rPr>
                                  <m:t>c</m:t>
                                </m:r>
                                <m:r>
                                  <m:rPr>
                                    <m:sty m:val="p"/>
                                  </m:rPr>
                                  <a:rPr kumimoji="1" lang="en-US" altLang="zh-CN" b="0" i="0" smtClean="0">
                                    <a:latin typeface="Cambria Math" panose="02040503050406030204" pitchFamily="18" charset="0"/>
                                  </a:rPr>
                                  <m:t>os</m:t>
                                </m:r>
                                <m:r>
                                  <a:rPr kumimoji="1" lang="en-US" altLang="zh-CN" b="0" i="1" smtClean="0">
                                    <a:latin typeface="Cambria Math" panose="02040503050406030204" pitchFamily="18" charset="0"/>
                                    <a:ea typeface="Cambria Math" panose="02040503050406030204" pitchFamily="18" charset="0"/>
                                  </a:rPr>
                                  <m:t>𝜃</m:t>
                                </m:r>
                              </m:e>
                              <m:e>
                                <m:sSup>
                                  <m:sSupPr>
                                    <m:ctrlPr>
                                      <a:rPr kumimoji="1" lang="en-US" altLang="zh-CN" b="0" i="1" smtClean="0">
                                        <a:latin typeface="Cambria Math" panose="02040503050406030204" pitchFamily="18" charset="0"/>
                                        <a:ea typeface="Cambria Math" panose="02040503050406030204" pitchFamily="18" charset="0"/>
                                      </a:rPr>
                                    </m:ctrlPr>
                                  </m:sSupPr>
                                  <m:e>
                                    <m:r>
                                      <m:rPr>
                                        <m:sty m:val="p"/>
                                        <m:brk m:alnAt="7"/>
                                      </m:rPr>
                                      <a:rPr kumimoji="1" lang="en-US" altLang="zh-CN" b="0">
                                        <a:latin typeface="Cambria Math" panose="02040503050406030204" pitchFamily="18" charset="0"/>
                                      </a:rPr>
                                      <m:t>c</m:t>
                                    </m:r>
                                    <m:r>
                                      <m:rPr>
                                        <m:sty m:val="p"/>
                                      </m:rPr>
                                      <a:rPr kumimoji="1" lang="en-US" altLang="zh-CN" b="0">
                                        <a:latin typeface="Cambria Math" panose="02040503050406030204" pitchFamily="18" charset="0"/>
                                      </a:rPr>
                                      <m:t>os</m:t>
                                    </m:r>
                                  </m:e>
                                  <m:sup>
                                    <m:r>
                                      <a:rPr kumimoji="1" lang="en-US" altLang="zh-CN" b="0" i="1" smtClean="0">
                                        <a:latin typeface="Cambria Math" panose="02040503050406030204" pitchFamily="18" charset="0"/>
                                        <a:ea typeface="Cambria Math" panose="02040503050406030204" pitchFamily="18" charset="0"/>
                                      </a:rPr>
                                      <m:t>2</m:t>
                                    </m:r>
                                  </m:sup>
                                </m:sSup>
                                <m:r>
                                  <a:rPr kumimoji="1" lang="en-US" altLang="zh-CN" b="0" i="1">
                                    <a:latin typeface="Cambria Math" panose="02040503050406030204" pitchFamily="18" charset="0"/>
                                    <a:ea typeface="Cambria Math" panose="02040503050406030204" pitchFamily="18" charset="0"/>
                                  </a:rPr>
                                  <m:t>𝜃</m:t>
                                </m:r>
                                <m:r>
                                  <a:rPr kumimoji="1" lang="en-US" altLang="zh-CN" b="0" i="0" smtClean="0">
                                    <a:latin typeface="Cambria Math" panose="02040503050406030204" pitchFamily="18" charset="0"/>
                                    <a:ea typeface="Cambria Math" panose="02040503050406030204" pitchFamily="18" charset="0"/>
                                  </a:rPr>
                                  <m:t>−</m:t>
                                </m:r>
                                <m:sSup>
                                  <m:sSupPr>
                                    <m:ctrlPr>
                                      <a:rPr kumimoji="1" lang="en-US" altLang="zh-CN" b="0" i="1">
                                        <a:latin typeface="Cambria Math" panose="02040503050406030204" pitchFamily="18" charset="0"/>
                                        <a:ea typeface="Cambria Math" panose="02040503050406030204" pitchFamily="18" charset="0"/>
                                      </a:rPr>
                                    </m:ctrlPr>
                                  </m:sSupPr>
                                  <m:e>
                                    <m:r>
                                      <m:rPr>
                                        <m:sty m:val="p"/>
                                      </m:rPr>
                                      <a:rPr kumimoji="1" lang="en-US" altLang="zh-CN" b="0" i="0" smtClean="0">
                                        <a:latin typeface="Cambria Math" panose="02040503050406030204" pitchFamily="18" charset="0"/>
                                        <a:ea typeface="Cambria Math" panose="02040503050406030204" pitchFamily="18" charset="0"/>
                                      </a:rPr>
                                      <m:t>sin</m:t>
                                    </m:r>
                                  </m:e>
                                  <m:sup>
                                    <m:r>
                                      <a:rPr kumimoji="1" lang="en-US" altLang="zh-CN" b="0" i="1">
                                        <a:latin typeface="Cambria Math" panose="02040503050406030204" pitchFamily="18" charset="0"/>
                                        <a:ea typeface="Cambria Math" panose="02040503050406030204" pitchFamily="18" charset="0"/>
                                      </a:rPr>
                                      <m:t>2</m:t>
                                    </m:r>
                                  </m:sup>
                                </m:sSup>
                                <m:r>
                                  <a:rPr kumimoji="1" lang="en-US" altLang="zh-CN" b="0" i="1">
                                    <a:latin typeface="Cambria Math" panose="02040503050406030204" pitchFamily="18" charset="0"/>
                                    <a:ea typeface="Cambria Math" panose="02040503050406030204" pitchFamily="18" charset="0"/>
                                  </a:rPr>
                                  <m:t>𝜃</m:t>
                                </m:r>
                              </m:e>
                            </m:mr>
                            <m:mr>
                              <m:e>
                                <m:sSup>
                                  <m:sSupPr>
                                    <m:ctrlPr>
                                      <a:rPr kumimoji="1" lang="en-US" altLang="zh-CN" b="0" i="1">
                                        <a:latin typeface="Cambria Math" panose="02040503050406030204" pitchFamily="18" charset="0"/>
                                        <a:ea typeface="Cambria Math" panose="02040503050406030204" pitchFamily="18" charset="0"/>
                                      </a:rPr>
                                    </m:ctrlPr>
                                  </m:sSupPr>
                                  <m:e>
                                    <m:r>
                                      <m:rPr>
                                        <m:sty m:val="p"/>
                                        <m:brk m:alnAt="7"/>
                                      </m:rPr>
                                      <a:rPr kumimoji="1" lang="en-US" altLang="zh-CN" b="0">
                                        <a:latin typeface="Cambria Math" panose="02040503050406030204" pitchFamily="18" charset="0"/>
                                      </a:rPr>
                                      <m:t>c</m:t>
                                    </m:r>
                                    <m:r>
                                      <m:rPr>
                                        <m:sty m:val="p"/>
                                      </m:rPr>
                                      <a:rPr kumimoji="1" lang="en-US" altLang="zh-CN" b="0">
                                        <a:latin typeface="Cambria Math" panose="02040503050406030204" pitchFamily="18" charset="0"/>
                                      </a:rPr>
                                      <m:t>os</m:t>
                                    </m:r>
                                  </m:e>
                                  <m:sup>
                                    <m:r>
                                      <a:rPr kumimoji="1" lang="en-US" altLang="zh-CN" b="0" i="1">
                                        <a:latin typeface="Cambria Math" panose="02040503050406030204" pitchFamily="18" charset="0"/>
                                        <a:ea typeface="Cambria Math" panose="02040503050406030204" pitchFamily="18" charset="0"/>
                                      </a:rPr>
                                      <m:t>2</m:t>
                                    </m:r>
                                  </m:sup>
                                </m:sSup>
                                <m:r>
                                  <a:rPr kumimoji="1" lang="en-US" altLang="zh-CN" b="0" i="1">
                                    <a:latin typeface="Cambria Math" panose="02040503050406030204" pitchFamily="18" charset="0"/>
                                    <a:ea typeface="Cambria Math" panose="02040503050406030204" pitchFamily="18" charset="0"/>
                                  </a:rPr>
                                  <m:t>𝜃</m:t>
                                </m:r>
                                <m:r>
                                  <a:rPr kumimoji="1" lang="en-US" altLang="zh-CN" b="0">
                                    <a:latin typeface="Cambria Math" panose="02040503050406030204" pitchFamily="18" charset="0"/>
                                    <a:ea typeface="Cambria Math" panose="02040503050406030204" pitchFamily="18" charset="0"/>
                                  </a:rPr>
                                  <m:t>−</m:t>
                                </m:r>
                                <m:sSup>
                                  <m:sSupPr>
                                    <m:ctrlPr>
                                      <a:rPr kumimoji="1" lang="en-US" altLang="zh-CN" b="0" i="1">
                                        <a:latin typeface="Cambria Math" panose="02040503050406030204" pitchFamily="18" charset="0"/>
                                        <a:ea typeface="Cambria Math" panose="02040503050406030204" pitchFamily="18" charset="0"/>
                                      </a:rPr>
                                    </m:ctrlPr>
                                  </m:sSupPr>
                                  <m:e>
                                    <m:r>
                                      <m:rPr>
                                        <m:sty m:val="p"/>
                                      </m:rPr>
                                      <a:rPr kumimoji="1" lang="en-US" altLang="zh-CN" b="0">
                                        <a:latin typeface="Cambria Math" panose="02040503050406030204" pitchFamily="18" charset="0"/>
                                        <a:ea typeface="Cambria Math" panose="02040503050406030204" pitchFamily="18" charset="0"/>
                                      </a:rPr>
                                      <m:t>sin</m:t>
                                    </m:r>
                                  </m:e>
                                  <m:sup>
                                    <m:r>
                                      <a:rPr kumimoji="1" lang="en-US" altLang="zh-CN" b="0" i="1">
                                        <a:latin typeface="Cambria Math" panose="02040503050406030204" pitchFamily="18" charset="0"/>
                                        <a:ea typeface="Cambria Math" panose="02040503050406030204" pitchFamily="18" charset="0"/>
                                      </a:rPr>
                                      <m:t>2</m:t>
                                    </m:r>
                                  </m:sup>
                                </m:sSup>
                                <m:r>
                                  <a:rPr kumimoji="1" lang="en-US" altLang="zh-CN" b="0" i="1">
                                    <a:latin typeface="Cambria Math" panose="02040503050406030204" pitchFamily="18" charset="0"/>
                                    <a:ea typeface="Cambria Math" panose="02040503050406030204" pitchFamily="18" charset="0"/>
                                  </a:rPr>
                                  <m:t>𝜃</m:t>
                                </m:r>
                              </m:e>
                              <m:e>
                                <m:r>
                                  <a:rPr kumimoji="1" lang="en-US" altLang="zh-CN" b="0">
                                    <a:latin typeface="Cambria Math" panose="02040503050406030204" pitchFamily="18" charset="0"/>
                                  </a:rPr>
                                  <m:t>2</m:t>
                                </m:r>
                                <m:r>
                                  <m:rPr>
                                    <m:sty m:val="p"/>
                                  </m:rPr>
                                  <a:rPr kumimoji="1" lang="en-US" altLang="zh-CN" b="0">
                                    <a:latin typeface="Cambria Math" panose="02040503050406030204" pitchFamily="18" charset="0"/>
                                  </a:rPr>
                                  <m:t>sin</m:t>
                                </m:r>
                                <m:r>
                                  <a:rPr kumimoji="1" lang="en-US" altLang="zh-CN" b="0" i="1">
                                    <a:latin typeface="Cambria Math" panose="02040503050406030204" pitchFamily="18" charset="0"/>
                                    <a:ea typeface="Cambria Math" panose="02040503050406030204" pitchFamily="18" charset="0"/>
                                  </a:rPr>
                                  <m:t>𝜃</m:t>
                                </m:r>
                                <m:r>
                                  <a:rPr kumimoji="1" lang="en-US" altLang="zh-CN" b="0" i="1">
                                    <a:latin typeface="Cambria Math" panose="02040503050406030204" pitchFamily="18" charset="0"/>
                                    <a:ea typeface="Cambria Math" panose="02040503050406030204" pitchFamily="18" charset="0"/>
                                  </a:rPr>
                                  <m:t>∙</m:t>
                                </m:r>
                                <m:r>
                                  <m:rPr>
                                    <m:sty m:val="p"/>
                                    <m:brk m:alnAt="7"/>
                                  </m:rPr>
                                  <a:rPr kumimoji="1" lang="en-US" altLang="zh-CN" b="0">
                                    <a:latin typeface="Cambria Math" panose="02040503050406030204" pitchFamily="18" charset="0"/>
                                  </a:rPr>
                                  <m:t>c</m:t>
                                </m:r>
                                <m:r>
                                  <m:rPr>
                                    <m:sty m:val="p"/>
                                  </m:rPr>
                                  <a:rPr kumimoji="1" lang="en-US" altLang="zh-CN" b="0">
                                    <a:latin typeface="Cambria Math" panose="02040503050406030204" pitchFamily="18" charset="0"/>
                                  </a:rPr>
                                  <m:t>os</m:t>
                                </m:r>
                                <m:r>
                                  <a:rPr kumimoji="1" lang="en-US" altLang="zh-CN" b="0" i="1">
                                    <a:latin typeface="Cambria Math" panose="02040503050406030204" pitchFamily="18" charset="0"/>
                                    <a:ea typeface="Cambria Math" panose="02040503050406030204" pitchFamily="18" charset="0"/>
                                  </a:rPr>
                                  <m:t>𝜃</m:t>
                                </m:r>
                              </m:e>
                            </m:mr>
                          </m:m>
                        </m:e>
                      </m:d>
                    </m:oMath>
                  </m:oMathPara>
                </a14:m>
                <a:endParaRPr kumimoji="1" lang="zh-CN" altLang="en-US" b="0" dirty="0"/>
              </a:p>
            </p:txBody>
          </p:sp>
        </mc:Choice>
        <mc:Fallback xmlns="">
          <p:sp>
            <p:nvSpPr>
              <p:cNvPr id="15" name="文本框 14">
                <a:extLst>
                  <a:ext uri="{FF2B5EF4-FFF2-40B4-BE49-F238E27FC236}">
                    <a16:creationId xmlns:a16="http://schemas.microsoft.com/office/drawing/2014/main" id="{2A71A14B-5782-AE7F-C269-65DE27C56041}"/>
                  </a:ext>
                </a:extLst>
              </p:cNvPr>
              <p:cNvSpPr txBox="1">
                <a:spLocks noRot="1" noChangeAspect="1" noMove="1" noResize="1" noEditPoints="1" noAdjustHandles="1" noChangeArrowheads="1" noChangeShapeType="1" noTextEdit="1"/>
              </p:cNvSpPr>
              <p:nvPr/>
            </p:nvSpPr>
            <p:spPr>
              <a:xfrm>
                <a:off x="1760916" y="3827240"/>
                <a:ext cx="5566503" cy="773545"/>
              </a:xfrm>
              <a:prstGeom prst="rect">
                <a:avLst/>
              </a:prstGeom>
              <a:blipFill>
                <a:blip r:embed="rId5"/>
                <a:stretch>
                  <a:fillRect b="-145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3A8D4849-BCC7-A752-6367-CA37C3ABD2BA}"/>
                  </a:ext>
                </a:extLst>
              </p:cNvPr>
              <p:cNvSpPr txBox="1"/>
              <p:nvPr/>
            </p:nvSpPr>
            <p:spPr>
              <a:xfrm>
                <a:off x="4907869" y="5637818"/>
                <a:ext cx="3960440" cy="8107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a:latin typeface="Cambria Math" panose="02040503050406030204" pitchFamily="18" charset="0"/>
                            </a:rPr>
                            <m:t>𝑄</m:t>
                          </m:r>
                        </m:e>
                        <m:sup>
                          <m:r>
                            <a:rPr kumimoji="1" lang="en-US" altLang="zh-CN" b="0" i="1">
                              <a:latin typeface="Cambria Math" panose="02040503050406030204" pitchFamily="18" charset="0"/>
                            </a:rPr>
                            <m:t>𝑇</m:t>
                          </m:r>
                        </m:sup>
                      </m:sSup>
                      <m:r>
                        <a:rPr kumimoji="1" lang="en-US" altLang="zh-CN" b="0" i="1">
                          <a:latin typeface="Cambria Math" panose="02040503050406030204" pitchFamily="18" charset="0"/>
                        </a:rPr>
                        <m:t>𝐴𝑄</m:t>
                      </m:r>
                      <m:r>
                        <a:rPr kumimoji="1" lang="en-US" altLang="zh-CN" sz="2800" b="0" i="1" smtClean="0">
                          <a:latin typeface="Cambria Math" panose="02040503050406030204" pitchFamily="18" charset="0"/>
                        </a:rPr>
                        <m:t>=</m:t>
                      </m:r>
                      <m:d>
                        <m:dPr>
                          <m:begChr m:val="["/>
                          <m:endChr m:val="]"/>
                          <m:ctrlPr>
                            <a:rPr kumimoji="1" lang="en-US" altLang="zh-CN" sz="2800" b="0" i="1">
                              <a:latin typeface="Cambria Math" panose="02040503050406030204" pitchFamily="18" charset="0"/>
                            </a:rPr>
                          </m:ctrlPr>
                        </m:dPr>
                        <m:e>
                          <m:m>
                            <m:mPr>
                              <m:mcs>
                                <m:mc>
                                  <m:mcPr>
                                    <m:count m:val="2"/>
                                    <m:mcJc m:val="center"/>
                                  </m:mcPr>
                                </m:mc>
                              </m:mcs>
                              <m:ctrlPr>
                                <a:rPr kumimoji="1" lang="en-US" altLang="zh-CN" sz="2800" b="0" i="1">
                                  <a:latin typeface="Cambria Math" panose="02040503050406030204" pitchFamily="18" charset="0"/>
                                </a:rPr>
                              </m:ctrlPr>
                            </m:mPr>
                            <m:mr>
                              <m:e>
                                <m:r>
                                  <m:rPr>
                                    <m:brk m:alnAt="7"/>
                                  </m:rPr>
                                  <a:rPr kumimoji="1" lang="en-US" altLang="zh-CN" sz="2800" b="0" i="0" smtClean="0">
                                    <a:latin typeface="Cambria Math" panose="02040503050406030204" pitchFamily="18" charset="0"/>
                                  </a:rPr>
                                  <m:t>−</m:t>
                                </m:r>
                                <m:r>
                                  <a:rPr kumimoji="1" lang="en-US" altLang="zh-CN" sz="2800" b="0" i="0" smtClean="0">
                                    <a:latin typeface="Cambria Math" panose="02040503050406030204" pitchFamily="18" charset="0"/>
                                  </a:rPr>
                                  <m:t>1</m:t>
                                </m:r>
                              </m:e>
                              <m:e>
                                <m:r>
                                  <a:rPr kumimoji="1" lang="en-US" altLang="zh-CN" sz="2800" b="0" i="0" smtClean="0">
                                    <a:latin typeface="Cambria Math" panose="02040503050406030204" pitchFamily="18" charset="0"/>
                                  </a:rPr>
                                  <m:t>0</m:t>
                                </m:r>
                              </m:e>
                            </m:mr>
                            <m:mr>
                              <m:e>
                                <m:r>
                                  <a:rPr kumimoji="1" lang="en-US" altLang="zh-CN" sz="2800" b="0" i="1" smtClean="0">
                                    <a:latin typeface="Cambria Math" panose="02040503050406030204" pitchFamily="18" charset="0"/>
                                    <a:ea typeface="Cambria Math" panose="02040503050406030204" pitchFamily="18" charset="0"/>
                                  </a:rPr>
                                  <m:t>0</m:t>
                                </m:r>
                              </m:e>
                              <m:e>
                                <m:r>
                                  <a:rPr kumimoji="1" lang="en-US" altLang="zh-CN" sz="2800" b="0" i="0" smtClean="0">
                                    <a:latin typeface="Cambria Math" panose="02040503050406030204" pitchFamily="18" charset="0"/>
                                    <a:ea typeface="Cambria Math" panose="02040503050406030204" pitchFamily="18" charset="0"/>
                                  </a:rPr>
                                  <m:t>1</m:t>
                                </m:r>
                              </m:e>
                            </m:mr>
                          </m:m>
                        </m:e>
                      </m:d>
                    </m:oMath>
                  </m:oMathPara>
                </a14:m>
                <a:endParaRPr lang="zh-CN" altLang="en-US" dirty="0"/>
              </a:p>
            </p:txBody>
          </p:sp>
        </mc:Choice>
        <mc:Fallback>
          <p:sp>
            <p:nvSpPr>
              <p:cNvPr id="17" name="文本框 16">
                <a:extLst>
                  <a:ext uri="{FF2B5EF4-FFF2-40B4-BE49-F238E27FC236}">
                    <a16:creationId xmlns:a16="http://schemas.microsoft.com/office/drawing/2014/main" id="{3A8D4849-BCC7-A752-6367-CA37C3ABD2BA}"/>
                  </a:ext>
                </a:extLst>
              </p:cNvPr>
              <p:cNvSpPr txBox="1">
                <a:spLocks noRot="1" noChangeAspect="1" noMove="1" noResize="1" noEditPoints="1" noAdjustHandles="1" noChangeArrowheads="1" noChangeShapeType="1" noTextEdit="1"/>
              </p:cNvSpPr>
              <p:nvPr/>
            </p:nvSpPr>
            <p:spPr>
              <a:xfrm>
                <a:off x="4907869" y="5637818"/>
                <a:ext cx="3960440" cy="810799"/>
              </a:xfrm>
              <a:prstGeom prst="rect">
                <a:avLst/>
              </a:prstGeom>
              <a:blipFill>
                <a:blip r:embed="rId6"/>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809BC0F8-3FD7-C10E-DA61-9DBC0290F368}"/>
                  </a:ext>
                </a:extLst>
              </p:cNvPr>
              <p:cNvSpPr txBox="1"/>
              <p:nvPr/>
            </p:nvSpPr>
            <p:spPr>
              <a:xfrm>
                <a:off x="1343473" y="5543991"/>
                <a:ext cx="3960440" cy="1016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𝑄</m:t>
                      </m:r>
                      <m:r>
                        <a:rPr kumimoji="1" lang="en-US" altLang="zh-CN" b="0" i="1">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2"/>
                                    <m:mcJc m:val="center"/>
                                  </m:mcPr>
                                </m:mc>
                              </m:mcs>
                              <m:ctrlPr>
                                <a:rPr kumimoji="1" lang="en-US" altLang="zh-CN" b="0" i="1" smtClean="0">
                                  <a:latin typeface="Cambria Math" panose="02040503050406030204" pitchFamily="18" charset="0"/>
                                </a:rPr>
                              </m:ctrlPr>
                            </m:mPr>
                            <m:mr>
                              <m:e>
                                <m:rad>
                                  <m:radPr>
                                    <m:degHide m:val="on"/>
                                    <m:ctrlPr>
                                      <a:rPr kumimoji="1" lang="en-US" altLang="zh-CN" b="0" i="1" smtClean="0">
                                        <a:latin typeface="Cambria Math" panose="02040503050406030204" pitchFamily="18" charset="0"/>
                                      </a:rPr>
                                    </m:ctrlPr>
                                  </m:radPr>
                                  <m:deg/>
                                  <m:e>
                                    <m:r>
                                      <a:rPr kumimoji="1" lang="en-US" altLang="zh-CN" b="0" i="1" smtClean="0">
                                        <a:latin typeface="Cambria Math" panose="02040503050406030204" pitchFamily="18" charset="0"/>
                                      </a:rPr>
                                      <m:t>2</m:t>
                                    </m:r>
                                  </m:e>
                                </m:rad>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2</m:t>
                                </m:r>
                              </m:e>
                              <m:e>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mr>
                            <m:mr>
                              <m:e>
                                <m:r>
                                  <a:rPr kumimoji="1" lang="en-US" altLang="zh-CN" b="0" i="1" smtClean="0">
                                    <a:latin typeface="Cambria Math" panose="02040503050406030204" pitchFamily="18" charset="0"/>
                                    <a:ea typeface="Cambria Math" panose="02040503050406030204" pitchFamily="18" charset="0"/>
                                  </a:rPr>
                                  <m:t>−</m:t>
                                </m:r>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e>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mr>
                          </m:m>
                        </m:e>
                      </m:d>
                    </m:oMath>
                  </m:oMathPara>
                </a14:m>
                <a:endParaRPr kumimoji="1" lang="zh-CN" altLang="en-US" b="0" dirty="0"/>
              </a:p>
            </p:txBody>
          </p:sp>
        </mc:Choice>
        <mc:Fallback>
          <p:sp>
            <p:nvSpPr>
              <p:cNvPr id="18" name="文本框 17">
                <a:extLst>
                  <a:ext uri="{FF2B5EF4-FFF2-40B4-BE49-F238E27FC236}">
                    <a16:creationId xmlns:a16="http://schemas.microsoft.com/office/drawing/2014/main" id="{809BC0F8-3FD7-C10E-DA61-9DBC0290F368}"/>
                  </a:ext>
                </a:extLst>
              </p:cNvPr>
              <p:cNvSpPr txBox="1">
                <a:spLocks noRot="1" noChangeAspect="1" noMove="1" noResize="1" noEditPoints="1" noAdjustHandles="1" noChangeArrowheads="1" noChangeShapeType="1" noTextEdit="1"/>
              </p:cNvSpPr>
              <p:nvPr/>
            </p:nvSpPr>
            <p:spPr>
              <a:xfrm>
                <a:off x="1343473" y="5543991"/>
                <a:ext cx="3960440" cy="1016368"/>
              </a:xfrm>
              <a:prstGeom prst="rect">
                <a:avLst/>
              </a:prstGeom>
              <a:blipFill>
                <a:blip r:embed="rId7"/>
                <a:stretch>
                  <a:fillRect b="-14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267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5B9B86E-FD9A-AC2B-1353-EEC31A95759E}"/>
              </a:ext>
            </a:extLst>
          </p:cNvPr>
          <p:cNvSpPr/>
          <p:nvPr/>
        </p:nvSpPr>
        <p:spPr bwMode="auto">
          <a:xfrm>
            <a:off x="9203735" y="1340768"/>
            <a:ext cx="1080120" cy="1296144"/>
          </a:xfrm>
          <a:prstGeom prst="rect">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dirty="0">
              <a:ln>
                <a:noFill/>
              </a:ln>
              <a:solidFill>
                <a:srgbClr val="1C1C1C"/>
              </a:solidFill>
              <a:effectLst/>
              <a:latin typeface="Times New Roman" pitchFamily="18" charset="0"/>
              <a:ea typeface="宋体" pitchFamily="2" charset="-122"/>
            </a:endParaRPr>
          </a:p>
        </p:txBody>
      </p:sp>
      <p:sp>
        <p:nvSpPr>
          <p:cNvPr id="10" name="矩形 9">
            <a:extLst>
              <a:ext uri="{FF2B5EF4-FFF2-40B4-BE49-F238E27FC236}">
                <a16:creationId xmlns:a16="http://schemas.microsoft.com/office/drawing/2014/main" id="{5D5894B1-5BB3-E830-3094-3CE745545D0F}"/>
              </a:ext>
            </a:extLst>
          </p:cNvPr>
          <p:cNvSpPr/>
          <p:nvPr/>
        </p:nvSpPr>
        <p:spPr bwMode="auto">
          <a:xfrm>
            <a:off x="8040216" y="1340768"/>
            <a:ext cx="1080120" cy="1296144"/>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6626" name="Text Box 2">
            <a:extLst>
              <a:ext uri="{FF2B5EF4-FFF2-40B4-BE49-F238E27FC236}">
                <a16:creationId xmlns:a16="http://schemas.microsoft.com/office/drawing/2014/main" id="{6B0883A0-6BE0-A943-88C3-E55BBEE8BD1E}"/>
              </a:ext>
            </a:extLst>
          </p:cNvPr>
          <p:cNvSpPr txBox="1">
            <a:spLocks noChangeArrowheads="1"/>
          </p:cNvSpPr>
          <p:nvPr/>
        </p:nvSpPr>
        <p:spPr bwMode="auto">
          <a:xfrm>
            <a:off x="714947" y="2909887"/>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dirty="0">
                <a:solidFill>
                  <a:srgbClr val="1C1C1C"/>
                </a:solidFill>
                <a:latin typeface="Times New Roman" panose="02020603050405020304" pitchFamily="18" charset="0"/>
              </a:rPr>
              <a:t>A</a:t>
            </a:r>
            <a:r>
              <a:rPr lang="zh-CN" altLang="en-US" sz="2800" dirty="0">
                <a:solidFill>
                  <a:srgbClr val="1C1C1C"/>
                </a:solidFill>
                <a:latin typeface="Times New Roman" panose="02020603050405020304" pitchFamily="18" charset="0"/>
              </a:rPr>
              <a:t>的特征值为</a:t>
            </a:r>
            <a:r>
              <a:rPr lang="zh-CN" altLang="en-US" sz="2800" dirty="0">
                <a:solidFill>
                  <a:srgbClr val="1C1C1C"/>
                </a:solidFill>
                <a:latin typeface="Times New Roman" panose="02020603050405020304" pitchFamily="18" charset="0"/>
                <a:sym typeface="Symbol" pitchFamily="2" charset="2"/>
              </a:rPr>
              <a:t></a:t>
            </a:r>
            <a:r>
              <a:rPr lang="en-US" altLang="zh-CN" sz="2800" dirty="0">
                <a:solidFill>
                  <a:srgbClr val="1C1C1C"/>
                </a:solidFill>
                <a:latin typeface="Times New Roman" panose="02020603050405020304" pitchFamily="18" charset="0"/>
                <a:sym typeface="Symbol" pitchFamily="2" charset="2"/>
              </a:rPr>
              <a:t>1= -1,  2=1</a:t>
            </a:r>
          </a:p>
        </p:txBody>
      </p:sp>
      <p:sp>
        <p:nvSpPr>
          <p:cNvPr id="26627" name="Text Box 3">
            <a:extLst>
              <a:ext uri="{FF2B5EF4-FFF2-40B4-BE49-F238E27FC236}">
                <a16:creationId xmlns:a16="http://schemas.microsoft.com/office/drawing/2014/main" id="{6A5F1C37-9EC0-D242-9222-91B5536E8828}"/>
              </a:ext>
            </a:extLst>
          </p:cNvPr>
          <p:cNvSpPr txBox="1">
            <a:spLocks noChangeArrowheads="1"/>
          </p:cNvSpPr>
          <p:nvPr/>
        </p:nvSpPr>
        <p:spPr bwMode="auto">
          <a:xfrm>
            <a:off x="815083" y="3701975"/>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dirty="0">
                <a:solidFill>
                  <a:srgbClr val="1C1C1C"/>
                </a:solidFill>
                <a:latin typeface="Times New Roman" panose="02020603050405020304" pitchFamily="18" charset="0"/>
              </a:rPr>
              <a:t>A</a:t>
            </a:r>
            <a:r>
              <a:rPr lang="zh-CN" altLang="en-US" sz="2800" dirty="0">
                <a:solidFill>
                  <a:srgbClr val="1C1C1C"/>
                </a:solidFill>
                <a:latin typeface="Times New Roman" panose="02020603050405020304" pitchFamily="18" charset="0"/>
              </a:rPr>
              <a:t>对应于</a:t>
            </a:r>
            <a:r>
              <a:rPr lang="zh-CN" altLang="en-US" sz="2800" dirty="0">
                <a:solidFill>
                  <a:srgbClr val="1C1C1C"/>
                </a:solidFill>
                <a:latin typeface="Times New Roman" panose="02020603050405020304" pitchFamily="18" charset="0"/>
                <a:sym typeface="Symbol" pitchFamily="2" charset="2"/>
              </a:rPr>
              <a:t></a:t>
            </a:r>
            <a:r>
              <a:rPr lang="en-US" altLang="zh-CN" sz="2800" dirty="0">
                <a:solidFill>
                  <a:srgbClr val="1C1C1C"/>
                </a:solidFill>
                <a:latin typeface="Times New Roman" panose="02020603050405020304" pitchFamily="18" charset="0"/>
                <a:sym typeface="Symbol" pitchFamily="2" charset="2"/>
              </a:rPr>
              <a:t>1= -1</a:t>
            </a:r>
            <a:r>
              <a:rPr lang="zh-CN" altLang="en-US" sz="2800" dirty="0">
                <a:solidFill>
                  <a:srgbClr val="1C1C1C"/>
                </a:solidFill>
                <a:latin typeface="Times New Roman" panose="02020603050405020304" pitchFamily="18" charset="0"/>
                <a:sym typeface="Symbol" pitchFamily="2" charset="2"/>
              </a:rPr>
              <a:t>的特征向量为：</a:t>
            </a:r>
          </a:p>
        </p:txBody>
      </p:sp>
      <p:sp>
        <p:nvSpPr>
          <p:cNvPr id="26628" name="Text Box 5">
            <a:extLst>
              <a:ext uri="{FF2B5EF4-FFF2-40B4-BE49-F238E27FC236}">
                <a16:creationId xmlns:a16="http://schemas.microsoft.com/office/drawing/2014/main" id="{40F0BE23-C2FB-A549-9CEF-0F00EF3A80AA}"/>
              </a:ext>
            </a:extLst>
          </p:cNvPr>
          <p:cNvSpPr txBox="1">
            <a:spLocks noChangeArrowheads="1"/>
          </p:cNvSpPr>
          <p:nvPr/>
        </p:nvSpPr>
        <p:spPr bwMode="auto">
          <a:xfrm>
            <a:off x="821795" y="4998559"/>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en-US" altLang="zh-CN" sz="2800" dirty="0">
                <a:solidFill>
                  <a:srgbClr val="1C1C1C"/>
                </a:solidFill>
                <a:latin typeface="Times New Roman" panose="02020603050405020304" pitchFamily="18" charset="0"/>
              </a:rPr>
              <a:t>A</a:t>
            </a:r>
            <a:r>
              <a:rPr lang="zh-CN" altLang="en-US" sz="2800" dirty="0">
                <a:solidFill>
                  <a:srgbClr val="1C1C1C"/>
                </a:solidFill>
                <a:latin typeface="Times New Roman" panose="02020603050405020304" pitchFamily="18" charset="0"/>
              </a:rPr>
              <a:t>对应于</a:t>
            </a:r>
            <a:r>
              <a:rPr lang="zh-CN" altLang="en-US" sz="2800" dirty="0">
                <a:solidFill>
                  <a:srgbClr val="1C1C1C"/>
                </a:solidFill>
                <a:latin typeface="Times New Roman" panose="02020603050405020304" pitchFamily="18" charset="0"/>
                <a:sym typeface="Symbol" pitchFamily="2" charset="2"/>
              </a:rPr>
              <a:t></a:t>
            </a:r>
            <a:r>
              <a:rPr lang="en-US" altLang="zh-CN" sz="2800" dirty="0">
                <a:solidFill>
                  <a:srgbClr val="1C1C1C"/>
                </a:solidFill>
                <a:latin typeface="Times New Roman" panose="02020603050405020304" pitchFamily="18" charset="0"/>
                <a:sym typeface="Symbol" pitchFamily="2" charset="2"/>
              </a:rPr>
              <a:t>2= 1</a:t>
            </a:r>
            <a:r>
              <a:rPr lang="zh-CN" altLang="en-US" sz="2800" dirty="0">
                <a:solidFill>
                  <a:srgbClr val="1C1C1C"/>
                </a:solidFill>
                <a:latin typeface="Times New Roman" panose="02020603050405020304" pitchFamily="18" charset="0"/>
                <a:sym typeface="Symbol" pitchFamily="2" charset="2"/>
              </a:rPr>
              <a:t>的特征向量为：</a:t>
            </a:r>
          </a:p>
        </p:txBody>
      </p:sp>
      <p:graphicFrame>
        <p:nvGraphicFramePr>
          <p:cNvPr id="26629" name="Object 6">
            <a:extLst>
              <a:ext uri="{FF2B5EF4-FFF2-40B4-BE49-F238E27FC236}">
                <a16:creationId xmlns:a16="http://schemas.microsoft.com/office/drawing/2014/main" id="{BCBBE08E-FDF7-9343-A8F0-42EFD4A732FE}"/>
              </a:ext>
            </a:extLst>
          </p:cNvPr>
          <p:cNvGraphicFramePr>
            <a:graphicFrameLocks noChangeAspect="1"/>
          </p:cNvGraphicFramePr>
          <p:nvPr>
            <p:extLst>
              <p:ext uri="{D42A27DB-BD31-4B8C-83A1-F6EECF244321}">
                <p14:modId xmlns:p14="http://schemas.microsoft.com/office/powerpoint/2010/main" val="3418390597"/>
              </p:ext>
            </p:extLst>
          </p:nvPr>
        </p:nvGraphicFramePr>
        <p:xfrm>
          <a:off x="5706725" y="3391618"/>
          <a:ext cx="1981200" cy="1139825"/>
        </p:xfrm>
        <a:graphic>
          <a:graphicData uri="http://schemas.openxmlformats.org/presentationml/2006/ole">
            <mc:AlternateContent xmlns:mc="http://schemas.openxmlformats.org/markup-compatibility/2006">
              <mc:Choice xmlns:v="urn:schemas-microsoft-com:vml" Requires="v">
                <p:oleObj name="Equation" r:id="rId2" imgW="21361400" imgH="12293600" progId="Equation.3">
                  <p:embed/>
                </p:oleObj>
              </mc:Choice>
              <mc:Fallback>
                <p:oleObj name="Equation" r:id="rId2" imgW="21361400" imgH="12293600" progId="Equation.3">
                  <p:embed/>
                  <p:pic>
                    <p:nvPicPr>
                      <p:cNvPr id="26629" name="Object 6">
                        <a:extLst>
                          <a:ext uri="{FF2B5EF4-FFF2-40B4-BE49-F238E27FC236}">
                            <a16:creationId xmlns:a16="http://schemas.microsoft.com/office/drawing/2014/main" id="{BCBBE08E-FDF7-9343-A8F0-42EFD4A73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725" y="3391618"/>
                        <a:ext cx="19812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6630" name="Object 7">
            <a:extLst>
              <a:ext uri="{FF2B5EF4-FFF2-40B4-BE49-F238E27FC236}">
                <a16:creationId xmlns:a16="http://schemas.microsoft.com/office/drawing/2014/main" id="{E17B1319-DC59-6B4D-8D6E-765E2AA4B21E}"/>
              </a:ext>
            </a:extLst>
          </p:cNvPr>
          <p:cNvGraphicFramePr>
            <a:graphicFrameLocks noChangeAspect="1"/>
          </p:cNvGraphicFramePr>
          <p:nvPr>
            <p:extLst>
              <p:ext uri="{D42A27DB-BD31-4B8C-83A1-F6EECF244321}">
                <p14:modId xmlns:p14="http://schemas.microsoft.com/office/powerpoint/2010/main" val="2251020194"/>
              </p:ext>
            </p:extLst>
          </p:nvPr>
        </p:nvGraphicFramePr>
        <p:xfrm>
          <a:off x="5652826" y="4820389"/>
          <a:ext cx="1985962" cy="1243012"/>
        </p:xfrm>
        <a:graphic>
          <a:graphicData uri="http://schemas.openxmlformats.org/presentationml/2006/ole">
            <mc:AlternateContent xmlns:mc="http://schemas.openxmlformats.org/markup-compatibility/2006">
              <mc:Choice xmlns:v="urn:schemas-microsoft-com:vml" Requires="v">
                <p:oleObj name="Equation" r:id="rId4" imgW="19596100" imgH="12293600" progId="Equation.3">
                  <p:embed/>
                </p:oleObj>
              </mc:Choice>
              <mc:Fallback>
                <p:oleObj name="Equation" r:id="rId4" imgW="19596100" imgH="12293600" progId="Equation.3">
                  <p:embed/>
                  <p:pic>
                    <p:nvPicPr>
                      <p:cNvPr id="26630" name="Object 7">
                        <a:extLst>
                          <a:ext uri="{FF2B5EF4-FFF2-40B4-BE49-F238E27FC236}">
                            <a16:creationId xmlns:a16="http://schemas.microsoft.com/office/drawing/2014/main" id="{E17B1319-DC59-6B4D-8D6E-765E2AA4B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826" y="4820389"/>
                        <a:ext cx="1985962"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Text Box 7">
            <a:extLst>
              <a:ext uri="{FF2B5EF4-FFF2-40B4-BE49-F238E27FC236}">
                <a16:creationId xmlns:a16="http://schemas.microsoft.com/office/drawing/2014/main" id="{05468D98-A2B9-A4C1-BD05-7C5207D74451}"/>
              </a:ext>
            </a:extLst>
          </p:cNvPr>
          <p:cNvSpPr txBox="1">
            <a:spLocks noChangeArrowheads="1"/>
          </p:cNvSpPr>
          <p:nvPr/>
        </p:nvSpPr>
        <p:spPr bwMode="auto">
          <a:xfrm>
            <a:off x="1098295" y="1662481"/>
            <a:ext cx="1902098" cy="52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dirty="0">
                <a:solidFill>
                  <a:srgbClr val="1C1C1C"/>
                </a:solidFill>
                <a:latin typeface="Times New Roman" panose="02020603050405020304" pitchFamily="18" charset="0"/>
              </a:rPr>
              <a:t>当</a:t>
            </a:r>
            <a:r>
              <a:rPr lang="zh-CN" altLang="en-US" sz="2800" dirty="0">
                <a:solidFill>
                  <a:srgbClr val="1C1C1C"/>
                </a:solidFill>
                <a:latin typeface="Times New Roman" panose="02020603050405020304" pitchFamily="18" charset="0"/>
                <a:sym typeface="Symbol" pitchFamily="2" charset="2"/>
              </a:rPr>
              <a:t></a:t>
            </a:r>
            <a:r>
              <a:rPr lang="en-US" altLang="zh-CN" sz="2800" dirty="0">
                <a:solidFill>
                  <a:srgbClr val="1C1C1C"/>
                </a:solidFill>
                <a:latin typeface="Times New Roman" panose="02020603050405020304" pitchFamily="18" charset="0"/>
                <a:sym typeface="Symbol" pitchFamily="2" charset="2"/>
              </a:rPr>
              <a:t>=/4</a:t>
            </a:r>
            <a:r>
              <a:rPr lang="zh-CN" altLang="en-US" sz="2800" dirty="0">
                <a:solidFill>
                  <a:srgbClr val="1C1C1C"/>
                </a:solidFill>
                <a:latin typeface="Times New Roman" panose="02020603050405020304" pitchFamily="18" charset="0"/>
                <a:sym typeface="Symbol" pitchFamily="2" charset="2"/>
              </a:rPr>
              <a:t>时：</a:t>
            </a:r>
            <a:endParaRPr lang="zh-CN" altLang="en-US" sz="2800" dirty="0">
              <a:solidFill>
                <a:srgbClr val="1C1C1C"/>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F8C5646-031F-711F-A346-A7F83263DF3C}"/>
                  </a:ext>
                </a:extLst>
              </p:cNvPr>
              <p:cNvSpPr txBox="1"/>
              <p:nvPr/>
            </p:nvSpPr>
            <p:spPr>
              <a:xfrm>
                <a:off x="2848547" y="1518890"/>
                <a:ext cx="3960440" cy="8107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a:latin typeface="Cambria Math" panose="02040503050406030204" pitchFamily="18" charset="0"/>
                            </a:rPr>
                            <m:t>𝑄</m:t>
                          </m:r>
                        </m:e>
                        <m:sup>
                          <m:r>
                            <a:rPr kumimoji="1" lang="en-US" altLang="zh-CN" b="0" i="1">
                              <a:latin typeface="Cambria Math" panose="02040503050406030204" pitchFamily="18" charset="0"/>
                            </a:rPr>
                            <m:t>𝑇</m:t>
                          </m:r>
                        </m:sup>
                      </m:sSup>
                      <m:r>
                        <a:rPr kumimoji="1" lang="en-US" altLang="zh-CN" b="0" i="1">
                          <a:latin typeface="Cambria Math" panose="02040503050406030204" pitchFamily="18" charset="0"/>
                        </a:rPr>
                        <m:t>𝐴𝑄</m:t>
                      </m:r>
                      <m:r>
                        <a:rPr kumimoji="1" lang="en-US" altLang="zh-CN" sz="2800" b="0" i="1" smtClean="0">
                          <a:latin typeface="Cambria Math" panose="02040503050406030204" pitchFamily="18" charset="0"/>
                        </a:rPr>
                        <m:t>=</m:t>
                      </m:r>
                      <m:d>
                        <m:dPr>
                          <m:begChr m:val="["/>
                          <m:endChr m:val="]"/>
                          <m:ctrlPr>
                            <a:rPr kumimoji="1" lang="en-US" altLang="zh-CN" sz="2800" b="0" i="1">
                              <a:latin typeface="Cambria Math" panose="02040503050406030204" pitchFamily="18" charset="0"/>
                            </a:rPr>
                          </m:ctrlPr>
                        </m:dPr>
                        <m:e>
                          <m:m>
                            <m:mPr>
                              <m:mcs>
                                <m:mc>
                                  <m:mcPr>
                                    <m:count m:val="2"/>
                                    <m:mcJc m:val="center"/>
                                  </m:mcPr>
                                </m:mc>
                              </m:mcs>
                              <m:ctrlPr>
                                <a:rPr kumimoji="1" lang="en-US" altLang="zh-CN" sz="2800" b="0" i="1">
                                  <a:latin typeface="Cambria Math" panose="02040503050406030204" pitchFamily="18" charset="0"/>
                                </a:rPr>
                              </m:ctrlPr>
                            </m:mPr>
                            <m:mr>
                              <m:e>
                                <m:r>
                                  <m:rPr>
                                    <m:brk m:alnAt="7"/>
                                  </m:rPr>
                                  <a:rPr kumimoji="1" lang="en-US" altLang="zh-CN" sz="2800" b="0" i="0" smtClean="0">
                                    <a:latin typeface="Cambria Math" panose="02040503050406030204" pitchFamily="18" charset="0"/>
                                  </a:rPr>
                                  <m:t>−</m:t>
                                </m:r>
                                <m:r>
                                  <a:rPr kumimoji="1" lang="en-US" altLang="zh-CN" sz="2800" b="0" i="0" smtClean="0">
                                    <a:latin typeface="Cambria Math" panose="02040503050406030204" pitchFamily="18" charset="0"/>
                                  </a:rPr>
                                  <m:t>1</m:t>
                                </m:r>
                              </m:e>
                              <m:e>
                                <m:r>
                                  <a:rPr kumimoji="1" lang="en-US" altLang="zh-CN" sz="2800" b="0" i="0" smtClean="0">
                                    <a:latin typeface="Cambria Math" panose="02040503050406030204" pitchFamily="18" charset="0"/>
                                  </a:rPr>
                                  <m:t>0</m:t>
                                </m:r>
                              </m:e>
                            </m:mr>
                            <m:mr>
                              <m:e>
                                <m:r>
                                  <a:rPr kumimoji="1" lang="en-US" altLang="zh-CN" sz="2800" b="0" i="1" smtClean="0">
                                    <a:latin typeface="Cambria Math" panose="02040503050406030204" pitchFamily="18" charset="0"/>
                                    <a:ea typeface="Cambria Math" panose="02040503050406030204" pitchFamily="18" charset="0"/>
                                  </a:rPr>
                                  <m:t>0</m:t>
                                </m:r>
                              </m:e>
                              <m:e>
                                <m:r>
                                  <a:rPr kumimoji="1" lang="en-US" altLang="zh-CN" sz="2800" b="0" i="0" smtClean="0">
                                    <a:latin typeface="Cambria Math" panose="02040503050406030204" pitchFamily="18" charset="0"/>
                                    <a:ea typeface="Cambria Math" panose="02040503050406030204" pitchFamily="18" charset="0"/>
                                  </a:rPr>
                                  <m:t>1</m:t>
                                </m:r>
                              </m:e>
                            </m:mr>
                          </m:m>
                        </m:e>
                      </m:d>
                    </m:oMath>
                  </m:oMathPara>
                </a14:m>
                <a:endParaRPr lang="zh-CN" altLang="en-US" dirty="0"/>
              </a:p>
            </p:txBody>
          </p:sp>
        </mc:Choice>
        <mc:Fallback xmlns="">
          <p:sp>
            <p:nvSpPr>
              <p:cNvPr id="7" name="文本框 6">
                <a:extLst>
                  <a:ext uri="{FF2B5EF4-FFF2-40B4-BE49-F238E27FC236}">
                    <a16:creationId xmlns:a16="http://schemas.microsoft.com/office/drawing/2014/main" id="{AF8C5646-031F-711F-A346-A7F83263DF3C}"/>
                  </a:ext>
                </a:extLst>
              </p:cNvPr>
              <p:cNvSpPr txBox="1">
                <a:spLocks noRot="1" noChangeAspect="1" noMove="1" noResize="1" noEditPoints="1" noAdjustHandles="1" noChangeArrowheads="1" noChangeShapeType="1" noTextEdit="1"/>
              </p:cNvSpPr>
              <p:nvPr/>
            </p:nvSpPr>
            <p:spPr>
              <a:xfrm>
                <a:off x="2848547" y="1518890"/>
                <a:ext cx="3960440" cy="810799"/>
              </a:xfrm>
              <a:prstGeom prst="rect">
                <a:avLst/>
              </a:prstGeom>
              <a:blipFill>
                <a:blip r:embed="rId6"/>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E6A50F-9230-E5F0-5ED1-2FC16D897C2B}"/>
                  </a:ext>
                </a:extLst>
              </p:cNvPr>
              <p:cNvSpPr txBox="1"/>
              <p:nvPr/>
            </p:nvSpPr>
            <p:spPr>
              <a:xfrm>
                <a:off x="6442276" y="1416105"/>
                <a:ext cx="4693020" cy="10163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𝑄</m:t>
                      </m:r>
                      <m:r>
                        <a:rPr kumimoji="1" lang="en-US" altLang="zh-CN" b="0" i="1">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2"/>
                                    <m:mcJc m:val="center"/>
                                  </m:mcPr>
                                </m:mc>
                              </m:mcs>
                              <m:ctrlPr>
                                <a:rPr kumimoji="1" lang="en-US" altLang="zh-CN" b="0" i="1" smtClean="0">
                                  <a:latin typeface="Cambria Math" panose="02040503050406030204" pitchFamily="18" charset="0"/>
                                </a:rPr>
                              </m:ctrlPr>
                            </m:mPr>
                            <m:mr>
                              <m:e>
                                <m:rad>
                                  <m:radPr>
                                    <m:degHide m:val="on"/>
                                    <m:ctrlPr>
                                      <a:rPr kumimoji="1" lang="en-US" altLang="zh-CN" b="0" i="1" smtClean="0">
                                        <a:latin typeface="Cambria Math" panose="02040503050406030204" pitchFamily="18" charset="0"/>
                                      </a:rPr>
                                    </m:ctrlPr>
                                  </m:radPr>
                                  <m:deg/>
                                  <m:e>
                                    <m:r>
                                      <a:rPr kumimoji="1" lang="en-US" altLang="zh-CN" b="0" i="1" smtClean="0">
                                        <a:latin typeface="Cambria Math" panose="02040503050406030204" pitchFamily="18" charset="0"/>
                                      </a:rPr>
                                      <m:t>2</m:t>
                                    </m:r>
                                  </m:e>
                                </m:rad>
                                <m:r>
                                  <m:rPr>
                                    <m:brk m:alnAt="7"/>
                                  </m:rP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2</m:t>
                                </m:r>
                              </m:e>
                              <m:e>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mr>
                            <m:mr>
                              <m:e>
                                <m:r>
                                  <a:rPr kumimoji="1" lang="en-US" altLang="zh-CN" b="0" i="1" smtClean="0">
                                    <a:latin typeface="Cambria Math" panose="02040503050406030204" pitchFamily="18" charset="0"/>
                                    <a:ea typeface="Cambria Math" panose="02040503050406030204" pitchFamily="18" charset="0"/>
                                  </a:rPr>
                                  <m:t>−</m:t>
                                </m:r>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e>
                                <m:rad>
                                  <m:radPr>
                                    <m:degHide m:val="on"/>
                                    <m:ctrlPr>
                                      <a:rPr kumimoji="1" lang="en-US" altLang="zh-CN" b="0" i="1">
                                        <a:latin typeface="Cambria Math" panose="02040503050406030204" pitchFamily="18" charset="0"/>
                                      </a:rPr>
                                    </m:ctrlPr>
                                  </m:radPr>
                                  <m:deg/>
                                  <m:e>
                                    <m:r>
                                      <a:rPr kumimoji="1" lang="en-US" altLang="zh-CN" b="0" i="1">
                                        <a:latin typeface="Cambria Math" panose="02040503050406030204" pitchFamily="18" charset="0"/>
                                      </a:rPr>
                                      <m:t>2</m:t>
                                    </m:r>
                                  </m:e>
                                </m:rad>
                                <m:r>
                                  <m:rPr>
                                    <m:brk m:alnAt="7"/>
                                  </m:rPr>
                                  <a:rPr kumimoji="1" lang="en-US" altLang="zh-CN" b="0" i="1">
                                    <a:latin typeface="Cambria Math" panose="02040503050406030204" pitchFamily="18" charset="0"/>
                                  </a:rPr>
                                  <m:t>/</m:t>
                                </m:r>
                                <m:r>
                                  <a:rPr kumimoji="1" lang="en-US" altLang="zh-CN" b="0" i="1">
                                    <a:latin typeface="Cambria Math" panose="02040503050406030204" pitchFamily="18" charset="0"/>
                                  </a:rPr>
                                  <m:t>2</m:t>
                                </m:r>
                              </m:e>
                            </m:mr>
                          </m:m>
                        </m:e>
                      </m:d>
                    </m:oMath>
                  </m:oMathPara>
                </a14:m>
                <a:endParaRPr kumimoji="1" lang="zh-CN" altLang="en-US" b="0" dirty="0"/>
              </a:p>
            </p:txBody>
          </p:sp>
        </mc:Choice>
        <mc:Fallback xmlns="">
          <p:sp>
            <p:nvSpPr>
              <p:cNvPr id="8" name="文本框 7">
                <a:extLst>
                  <a:ext uri="{FF2B5EF4-FFF2-40B4-BE49-F238E27FC236}">
                    <a16:creationId xmlns:a16="http://schemas.microsoft.com/office/drawing/2014/main" id="{ADE6A50F-9230-E5F0-5ED1-2FC16D897C2B}"/>
                  </a:ext>
                </a:extLst>
              </p:cNvPr>
              <p:cNvSpPr txBox="1">
                <a:spLocks noRot="1" noChangeAspect="1" noMove="1" noResize="1" noEditPoints="1" noAdjustHandles="1" noChangeArrowheads="1" noChangeShapeType="1" noTextEdit="1"/>
              </p:cNvSpPr>
              <p:nvPr/>
            </p:nvSpPr>
            <p:spPr>
              <a:xfrm>
                <a:off x="6442276" y="1416105"/>
                <a:ext cx="4693020" cy="1016368"/>
              </a:xfrm>
              <a:prstGeom prst="rect">
                <a:avLst/>
              </a:prstGeom>
              <a:blipFill>
                <a:blip r:embed="rId7"/>
                <a:stretch>
                  <a:fillRect b="-16049"/>
                </a:stretch>
              </a:blipFill>
            </p:spPr>
            <p:txBody>
              <a:bodyPr/>
              <a:lstStyle/>
              <a:p>
                <a:r>
                  <a:rPr lang="zh-CN" altLang="en-US">
                    <a:noFill/>
                  </a:rPr>
                  <a:t> </a:t>
                </a:r>
              </a:p>
            </p:txBody>
          </p:sp>
        </mc:Fallback>
      </mc:AlternateContent>
      <p:sp>
        <p:nvSpPr>
          <p:cNvPr id="9" name="Text Box 2">
            <a:extLst>
              <a:ext uri="{FF2B5EF4-FFF2-40B4-BE49-F238E27FC236}">
                <a16:creationId xmlns:a16="http://schemas.microsoft.com/office/drawing/2014/main" id="{C5DBDB54-3AFE-7085-323A-37001C8BE70F}"/>
              </a:ext>
            </a:extLst>
          </p:cNvPr>
          <p:cNvSpPr txBox="1">
            <a:spLocks noChangeArrowheads="1"/>
          </p:cNvSpPr>
          <p:nvPr/>
        </p:nvSpPr>
        <p:spPr bwMode="auto">
          <a:xfrm>
            <a:off x="551384" y="548680"/>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Tree>
    <p:extLst>
      <p:ext uri="{BB962C8B-B14F-4D97-AF65-F5344CB8AC3E}">
        <p14:creationId xmlns:p14="http://schemas.microsoft.com/office/powerpoint/2010/main" val="427763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Text Box 2">
            <a:extLst>
              <a:ext uri="{FF2B5EF4-FFF2-40B4-BE49-F238E27FC236}">
                <a16:creationId xmlns:a16="http://schemas.microsoft.com/office/drawing/2014/main" id="{7190C8AD-8FFD-E241-89AB-D6A9CB74F191}"/>
              </a:ext>
            </a:extLst>
          </p:cNvPr>
          <p:cNvSpPr txBox="1">
            <a:spLocks noChangeArrowheads="1"/>
          </p:cNvSpPr>
          <p:nvPr/>
        </p:nvSpPr>
        <p:spPr bwMode="auto">
          <a:xfrm>
            <a:off x="1012070" y="1317301"/>
            <a:ext cx="34083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i="1" dirty="0">
                <a:solidFill>
                  <a:srgbClr val="FF0000"/>
                </a:solidFill>
                <a:latin typeface="Times New Roman" panose="02020603050405020304" pitchFamily="18" charset="0"/>
                <a:ea typeface="黑体" panose="02010609060101010101" pitchFamily="49" charset="-122"/>
              </a:rPr>
              <a:t>Givens</a:t>
            </a:r>
            <a:r>
              <a:rPr lang="zh-CN" altLang="en-US" dirty="0">
                <a:solidFill>
                  <a:srgbClr val="FF0000"/>
                </a:solidFill>
                <a:latin typeface="Times New Roman" panose="02020603050405020304" pitchFamily="18" charset="0"/>
                <a:ea typeface="黑体" panose="02010609060101010101" pitchFamily="49" charset="-122"/>
              </a:rPr>
              <a:t>旋转变换：</a:t>
            </a:r>
          </a:p>
        </p:txBody>
      </p:sp>
      <p:grpSp>
        <p:nvGrpSpPr>
          <p:cNvPr id="28674" name="Group 17">
            <a:extLst>
              <a:ext uri="{FF2B5EF4-FFF2-40B4-BE49-F238E27FC236}">
                <a16:creationId xmlns:a16="http://schemas.microsoft.com/office/drawing/2014/main" id="{EE0A523B-7495-4245-8BCC-B5CC9CF5D8B1}"/>
              </a:ext>
            </a:extLst>
          </p:cNvPr>
          <p:cNvGrpSpPr>
            <a:grpSpLocks/>
          </p:cNvGrpSpPr>
          <p:nvPr/>
        </p:nvGrpSpPr>
        <p:grpSpPr bwMode="auto">
          <a:xfrm>
            <a:off x="1158992" y="2294619"/>
            <a:ext cx="7003702" cy="4040329"/>
            <a:chOff x="624" y="1344"/>
            <a:chExt cx="4896" cy="2576"/>
          </a:xfrm>
        </p:grpSpPr>
        <p:graphicFrame>
          <p:nvGraphicFramePr>
            <p:cNvPr id="28675" name="Object 6">
              <a:extLst>
                <a:ext uri="{FF2B5EF4-FFF2-40B4-BE49-F238E27FC236}">
                  <a16:creationId xmlns:a16="http://schemas.microsoft.com/office/drawing/2014/main" id="{674B373A-61D8-984E-8FCB-7E580B29B74C}"/>
                </a:ext>
              </a:extLst>
            </p:cNvPr>
            <p:cNvGraphicFramePr>
              <a:graphicFrameLocks noChangeAspect="1"/>
            </p:cNvGraphicFramePr>
            <p:nvPr/>
          </p:nvGraphicFramePr>
          <p:xfrm>
            <a:off x="624" y="1344"/>
            <a:ext cx="3765" cy="1998"/>
          </p:xfrm>
          <a:graphic>
            <a:graphicData uri="http://schemas.openxmlformats.org/presentationml/2006/ole">
              <mc:AlternateContent xmlns:mc="http://schemas.openxmlformats.org/markup-compatibility/2006">
                <mc:Choice xmlns:v="urn:schemas-microsoft-com:vml" Requires="v">
                  <p:oleObj name="公式" r:id="rId3" imgW="69634100" imgH="36868100" progId="Equation.3">
                    <p:embed/>
                  </p:oleObj>
                </mc:Choice>
                <mc:Fallback>
                  <p:oleObj name="公式" r:id="rId3" imgW="69634100" imgH="36868100" progId="Equation.3">
                    <p:embed/>
                    <p:pic>
                      <p:nvPicPr>
                        <p:cNvPr id="28675" name="Object 6">
                          <a:extLst>
                            <a:ext uri="{FF2B5EF4-FFF2-40B4-BE49-F238E27FC236}">
                              <a16:creationId xmlns:a16="http://schemas.microsoft.com/office/drawing/2014/main" id="{674B373A-61D8-984E-8FCB-7E580B29B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1344"/>
                          <a:ext cx="3765" cy="1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8676" name="Group 7">
              <a:extLst>
                <a:ext uri="{FF2B5EF4-FFF2-40B4-BE49-F238E27FC236}">
                  <a16:creationId xmlns:a16="http://schemas.microsoft.com/office/drawing/2014/main" id="{2EC9F3EE-E8B1-7546-887D-964319543B17}"/>
                </a:ext>
              </a:extLst>
            </p:cNvPr>
            <p:cNvGrpSpPr>
              <a:grpSpLocks/>
            </p:cNvGrpSpPr>
            <p:nvPr/>
          </p:nvGrpSpPr>
          <p:grpSpPr bwMode="auto">
            <a:xfrm>
              <a:off x="2471" y="3001"/>
              <a:ext cx="404" cy="919"/>
              <a:chOff x="2562" y="3113"/>
              <a:chExt cx="404" cy="919"/>
            </a:xfrm>
          </p:grpSpPr>
          <p:sp>
            <p:nvSpPr>
              <p:cNvPr id="28684" name="Line 8">
                <a:extLst>
                  <a:ext uri="{FF2B5EF4-FFF2-40B4-BE49-F238E27FC236}">
                    <a16:creationId xmlns:a16="http://schemas.microsoft.com/office/drawing/2014/main" id="{5F81515B-4900-3740-AC57-6DF6486D58E2}"/>
                  </a:ext>
                </a:extLst>
              </p:cNvPr>
              <p:cNvSpPr>
                <a:spLocks noChangeShapeType="1"/>
              </p:cNvSpPr>
              <p:nvPr/>
            </p:nvSpPr>
            <p:spPr bwMode="auto">
              <a:xfrm flipV="1">
                <a:off x="2744" y="3113"/>
                <a:ext cx="0" cy="5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5" name="Text Box 9">
                <a:extLst>
                  <a:ext uri="{FF2B5EF4-FFF2-40B4-BE49-F238E27FC236}">
                    <a16:creationId xmlns:a16="http://schemas.microsoft.com/office/drawing/2014/main" id="{659F0DA6-850A-6C48-B078-E8D00AE49403}"/>
                  </a:ext>
                </a:extLst>
              </p:cNvPr>
              <p:cNvSpPr txBox="1">
                <a:spLocks noChangeArrowheads="1"/>
              </p:cNvSpPr>
              <p:nvPr/>
            </p:nvSpPr>
            <p:spPr bwMode="auto">
              <a:xfrm>
                <a:off x="2562" y="3744"/>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i="1">
                    <a:solidFill>
                      <a:srgbClr val="000000"/>
                    </a:solidFill>
                    <a:latin typeface="Times New Roman" panose="02020603050405020304" pitchFamily="18" charset="0"/>
                  </a:rPr>
                  <a:t>p</a:t>
                </a:r>
                <a:r>
                  <a:rPr lang="zh-CN" altLang="en-US" sz="2400" b="0">
                    <a:solidFill>
                      <a:srgbClr val="000000"/>
                    </a:solidFill>
                    <a:latin typeface="Arial" panose="020B0604020202020204" pitchFamily="34" charset="0"/>
                  </a:rPr>
                  <a:t>列</a:t>
                </a:r>
              </a:p>
            </p:txBody>
          </p:sp>
        </p:grpSp>
        <p:grpSp>
          <p:nvGrpSpPr>
            <p:cNvPr id="28677" name="Group 10">
              <a:extLst>
                <a:ext uri="{FF2B5EF4-FFF2-40B4-BE49-F238E27FC236}">
                  <a16:creationId xmlns:a16="http://schemas.microsoft.com/office/drawing/2014/main" id="{CEDA6317-F506-9B4F-9AAF-D8F11D2BF496}"/>
                </a:ext>
              </a:extLst>
            </p:cNvPr>
            <p:cNvGrpSpPr>
              <a:grpSpLocks/>
            </p:cNvGrpSpPr>
            <p:nvPr/>
          </p:nvGrpSpPr>
          <p:grpSpPr bwMode="auto">
            <a:xfrm>
              <a:off x="3424" y="3001"/>
              <a:ext cx="404" cy="919"/>
              <a:chOff x="3515" y="3113"/>
              <a:chExt cx="404" cy="919"/>
            </a:xfrm>
          </p:grpSpPr>
          <p:sp>
            <p:nvSpPr>
              <p:cNvPr id="28682" name="Line 11">
                <a:extLst>
                  <a:ext uri="{FF2B5EF4-FFF2-40B4-BE49-F238E27FC236}">
                    <a16:creationId xmlns:a16="http://schemas.microsoft.com/office/drawing/2014/main" id="{FF292B96-AD14-B640-821F-C6CEBF6CD787}"/>
                  </a:ext>
                </a:extLst>
              </p:cNvPr>
              <p:cNvSpPr>
                <a:spLocks noChangeShapeType="1"/>
              </p:cNvSpPr>
              <p:nvPr/>
            </p:nvSpPr>
            <p:spPr bwMode="auto">
              <a:xfrm flipV="1">
                <a:off x="3697" y="3113"/>
                <a:ext cx="0" cy="5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3" name="Text Box 12">
                <a:extLst>
                  <a:ext uri="{FF2B5EF4-FFF2-40B4-BE49-F238E27FC236}">
                    <a16:creationId xmlns:a16="http://schemas.microsoft.com/office/drawing/2014/main" id="{FCBCAC6D-2F77-5F4D-AD26-291DC23623A7}"/>
                  </a:ext>
                </a:extLst>
              </p:cNvPr>
              <p:cNvSpPr txBox="1">
                <a:spLocks noChangeArrowheads="1"/>
              </p:cNvSpPr>
              <p:nvPr/>
            </p:nvSpPr>
            <p:spPr bwMode="auto">
              <a:xfrm>
                <a:off x="3515" y="3744"/>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i="1">
                    <a:solidFill>
                      <a:srgbClr val="000000"/>
                    </a:solidFill>
                    <a:latin typeface="Times New Roman" panose="02020603050405020304" pitchFamily="18" charset="0"/>
                  </a:rPr>
                  <a:t>q</a:t>
                </a:r>
                <a:r>
                  <a:rPr lang="zh-CN" altLang="en-US" sz="2400" b="0">
                    <a:solidFill>
                      <a:srgbClr val="000000"/>
                    </a:solidFill>
                    <a:latin typeface="Arial" panose="020B0604020202020204" pitchFamily="34" charset="0"/>
                  </a:rPr>
                  <a:t>列</a:t>
                </a:r>
              </a:p>
            </p:txBody>
          </p:sp>
        </p:grpSp>
        <p:sp>
          <p:nvSpPr>
            <p:cNvPr id="28678" name="Line 13">
              <a:extLst>
                <a:ext uri="{FF2B5EF4-FFF2-40B4-BE49-F238E27FC236}">
                  <a16:creationId xmlns:a16="http://schemas.microsoft.com/office/drawing/2014/main" id="{3EDAA182-3E36-3E45-B2F5-A29F9907E451}"/>
                </a:ext>
              </a:extLst>
            </p:cNvPr>
            <p:cNvSpPr>
              <a:spLocks noChangeShapeType="1"/>
            </p:cNvSpPr>
            <p:nvPr/>
          </p:nvSpPr>
          <p:spPr bwMode="auto">
            <a:xfrm>
              <a:off x="3984" y="2064"/>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9" name="Text Box 14">
              <a:extLst>
                <a:ext uri="{FF2B5EF4-FFF2-40B4-BE49-F238E27FC236}">
                  <a16:creationId xmlns:a16="http://schemas.microsoft.com/office/drawing/2014/main" id="{0176128F-AFDE-FE43-A727-B2DF0AE400DF}"/>
                </a:ext>
              </a:extLst>
            </p:cNvPr>
            <p:cNvSpPr txBox="1">
              <a:spLocks noChangeArrowheads="1"/>
            </p:cNvSpPr>
            <p:nvPr/>
          </p:nvSpPr>
          <p:spPr bwMode="auto">
            <a:xfrm>
              <a:off x="4992" y="182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a:solidFill>
                    <a:srgbClr val="000000"/>
                  </a:solidFill>
                  <a:latin typeface="Times New Roman" panose="02020603050405020304" pitchFamily="18" charset="0"/>
                </a:rPr>
                <a:t>p</a:t>
              </a:r>
              <a:r>
                <a:rPr lang="zh-CN" altLang="en-US" sz="2800">
                  <a:solidFill>
                    <a:srgbClr val="000000"/>
                  </a:solidFill>
                  <a:latin typeface="Times New Roman" panose="02020603050405020304" pitchFamily="18" charset="0"/>
                </a:rPr>
                <a:t>行</a:t>
              </a:r>
            </a:p>
          </p:txBody>
        </p:sp>
        <p:sp>
          <p:nvSpPr>
            <p:cNvPr id="28680" name="Line 15">
              <a:extLst>
                <a:ext uri="{FF2B5EF4-FFF2-40B4-BE49-F238E27FC236}">
                  <a16:creationId xmlns:a16="http://schemas.microsoft.com/office/drawing/2014/main" id="{F6E775AF-11AA-4441-9CDF-3F0DAEB7B882}"/>
                </a:ext>
              </a:extLst>
            </p:cNvPr>
            <p:cNvSpPr>
              <a:spLocks noChangeShapeType="1"/>
            </p:cNvSpPr>
            <p:nvPr/>
          </p:nvSpPr>
          <p:spPr bwMode="auto">
            <a:xfrm>
              <a:off x="3984" y="2640"/>
              <a:ext cx="9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1" name="Text Box 16">
              <a:extLst>
                <a:ext uri="{FF2B5EF4-FFF2-40B4-BE49-F238E27FC236}">
                  <a16:creationId xmlns:a16="http://schemas.microsoft.com/office/drawing/2014/main" id="{96172C41-EAF0-3D4C-885C-BC2D0EC75CA0}"/>
                </a:ext>
              </a:extLst>
            </p:cNvPr>
            <p:cNvSpPr txBox="1">
              <a:spLocks noChangeArrowheads="1"/>
            </p:cNvSpPr>
            <p:nvPr/>
          </p:nvSpPr>
          <p:spPr bwMode="auto">
            <a:xfrm>
              <a:off x="4992" y="2409"/>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a:solidFill>
                    <a:srgbClr val="000000"/>
                  </a:solidFill>
                  <a:latin typeface="Times New Roman" panose="02020603050405020304" pitchFamily="18" charset="0"/>
                </a:rPr>
                <a:t>q</a:t>
              </a:r>
              <a:r>
                <a:rPr lang="zh-CN" altLang="en-US" sz="2800">
                  <a:solidFill>
                    <a:srgbClr val="000000"/>
                  </a:solidFill>
                  <a:latin typeface="Times New Roman" panose="02020603050405020304" pitchFamily="18" charset="0"/>
                </a:rPr>
                <a:t>行</a:t>
              </a:r>
            </a:p>
          </p:txBody>
        </p:sp>
      </p:grpSp>
      <p:sp>
        <p:nvSpPr>
          <p:cNvPr id="2" name="Text Box 2">
            <a:extLst>
              <a:ext uri="{FF2B5EF4-FFF2-40B4-BE49-F238E27FC236}">
                <a16:creationId xmlns:a16="http://schemas.microsoft.com/office/drawing/2014/main" id="{101BE68D-2A34-110B-F35D-1CA56361BA6B}"/>
              </a:ext>
            </a:extLst>
          </p:cNvPr>
          <p:cNvSpPr txBox="1">
            <a:spLocks noChangeArrowheads="1"/>
          </p:cNvSpPr>
          <p:nvPr/>
        </p:nvSpPr>
        <p:spPr bwMode="auto">
          <a:xfrm>
            <a:off x="551384" y="548680"/>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16A1076-7F18-E840-DDD0-7C18CAAEDB69}"/>
                  </a:ext>
                </a:extLst>
              </p:cNvPr>
              <p:cNvSpPr txBox="1"/>
              <p:nvPr/>
            </p:nvSpPr>
            <p:spPr>
              <a:xfrm>
                <a:off x="6947596" y="1076722"/>
                <a:ext cx="4693020" cy="8253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200" b="0" i="1" smtClean="0">
                          <a:latin typeface="Cambria Math" panose="02040503050406030204" pitchFamily="18" charset="0"/>
                        </a:rPr>
                        <m:t>𝑄</m:t>
                      </m:r>
                      <m:r>
                        <a:rPr kumimoji="1" lang="en-US" altLang="zh-CN" sz="3200" b="0" i="1">
                          <a:latin typeface="Cambria Math" panose="02040503050406030204" pitchFamily="18" charset="0"/>
                        </a:rPr>
                        <m:t>=</m:t>
                      </m:r>
                      <m:d>
                        <m:dPr>
                          <m:begChr m:val="["/>
                          <m:endChr m:val="]"/>
                          <m:ctrlPr>
                            <a:rPr kumimoji="1" lang="en-US" altLang="zh-CN" sz="3200" b="0" i="1" smtClean="0">
                              <a:latin typeface="Cambria Math" panose="02040503050406030204" pitchFamily="18" charset="0"/>
                            </a:rPr>
                          </m:ctrlPr>
                        </m:dPr>
                        <m:e>
                          <m:m>
                            <m:mPr>
                              <m:mcs>
                                <m:mc>
                                  <m:mcPr>
                                    <m:count m:val="2"/>
                                    <m:mcJc m:val="center"/>
                                  </m:mcPr>
                                </m:mc>
                              </m:mcs>
                              <m:ctrlPr>
                                <a:rPr kumimoji="1" lang="en-US" altLang="zh-CN" sz="3200" b="0" i="1" smtClean="0">
                                  <a:latin typeface="Cambria Math" panose="02040503050406030204" pitchFamily="18" charset="0"/>
                                </a:rPr>
                              </m:ctrlPr>
                            </m:mPr>
                            <m:mr>
                              <m:e>
                                <m:r>
                                  <m:rPr>
                                    <m:sty m:val="p"/>
                                    <m:brk m:alnAt="7"/>
                                  </m:rPr>
                                  <a:rPr kumimoji="1" lang="en-US" altLang="zh-CN" sz="3200" b="0" i="0" smtClean="0">
                                    <a:latin typeface="Cambria Math" panose="02040503050406030204" pitchFamily="18" charset="0"/>
                                  </a:rPr>
                                  <m:t>c</m:t>
                                </m:r>
                                <m:r>
                                  <m:rPr>
                                    <m:sty m:val="p"/>
                                  </m:rPr>
                                  <a:rPr kumimoji="1" lang="en-US" altLang="zh-CN" sz="3200" b="0" i="0" smtClean="0">
                                    <a:latin typeface="Cambria Math" panose="02040503050406030204" pitchFamily="18" charset="0"/>
                                  </a:rPr>
                                  <m:t>os</m:t>
                                </m:r>
                                <m:r>
                                  <m:rPr>
                                    <m:brk m:alnAt="7"/>
                                  </m:rPr>
                                  <a:rPr kumimoji="1" lang="en-US" altLang="zh-CN" sz="3200" b="0" i="1" smtClean="0">
                                    <a:latin typeface="Cambria Math" panose="02040503050406030204" pitchFamily="18" charset="0"/>
                                  </a:rPr>
                                  <m:t> </m:t>
                                </m:r>
                                <m:r>
                                  <a:rPr kumimoji="1" lang="en-US" altLang="zh-CN" sz="3200" b="0" i="1" smtClean="0">
                                    <a:latin typeface="Cambria Math" panose="02040503050406030204" pitchFamily="18" charset="0"/>
                                    <a:ea typeface="Cambria Math" panose="02040503050406030204" pitchFamily="18" charset="0"/>
                                  </a:rPr>
                                  <m:t>𝜃</m:t>
                                </m:r>
                              </m:e>
                              <m:e>
                                <m:r>
                                  <m:rPr>
                                    <m:sty m:val="p"/>
                                  </m:rPr>
                                  <a:rPr kumimoji="1" lang="en-US" altLang="zh-CN" sz="3200" b="0" i="0" smtClean="0">
                                    <a:latin typeface="Cambria Math" panose="02040503050406030204" pitchFamily="18" charset="0"/>
                                  </a:rPr>
                                  <m:t>sin</m:t>
                                </m:r>
                                <m:r>
                                  <m:rPr>
                                    <m:brk m:alnAt="7"/>
                                  </m:rPr>
                                  <a:rPr kumimoji="1" lang="en-US" altLang="zh-CN" sz="3200" b="0" i="1">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mr>
                            <m:mr>
                              <m:e>
                                <m:r>
                                  <a:rPr kumimoji="1" lang="en-US" altLang="zh-CN" sz="3200" b="0" i="1" smtClean="0">
                                    <a:latin typeface="Cambria Math" panose="02040503050406030204" pitchFamily="18" charset="0"/>
                                  </a:rPr>
                                  <m:t>−</m:t>
                                </m:r>
                                <m:r>
                                  <m:rPr>
                                    <m:sty m:val="p"/>
                                  </m:rPr>
                                  <a:rPr kumimoji="1" lang="en-US" altLang="zh-CN" sz="3200" b="0" i="0" smtClean="0">
                                    <a:latin typeface="Cambria Math" panose="02040503050406030204" pitchFamily="18" charset="0"/>
                                  </a:rPr>
                                  <m:t>sin</m:t>
                                </m:r>
                                <m:r>
                                  <m:rPr>
                                    <m:brk m:alnAt="7"/>
                                  </m:rPr>
                                  <a:rPr kumimoji="1" lang="en-US" altLang="zh-CN" sz="3200" b="0" i="1">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e>
                                <m:r>
                                  <m:rPr>
                                    <m:sty m:val="p"/>
                                    <m:brk m:alnAt="7"/>
                                  </m:rPr>
                                  <a:rPr kumimoji="1" lang="en-US" altLang="zh-CN" sz="3200" b="0" i="0">
                                    <a:latin typeface="Cambria Math" panose="02040503050406030204" pitchFamily="18" charset="0"/>
                                  </a:rPr>
                                  <m:t>c</m:t>
                                </m:r>
                                <m:r>
                                  <m:rPr>
                                    <m:sty m:val="p"/>
                                  </m:rPr>
                                  <a:rPr kumimoji="1" lang="en-US" altLang="zh-CN" sz="3200" b="0" i="0">
                                    <a:latin typeface="Cambria Math" panose="02040503050406030204" pitchFamily="18" charset="0"/>
                                  </a:rPr>
                                  <m:t>os</m:t>
                                </m:r>
                                <m:r>
                                  <a:rPr kumimoji="1" lang="en-US" altLang="zh-CN" sz="3200" b="0" i="1" smtClean="0">
                                    <a:latin typeface="Cambria Math" panose="02040503050406030204" pitchFamily="18" charset="0"/>
                                  </a:rPr>
                                  <m:t> </m:t>
                                </m:r>
                                <m:r>
                                  <a:rPr kumimoji="1" lang="en-US" altLang="zh-CN" sz="3200" b="0" i="1">
                                    <a:latin typeface="Cambria Math" panose="02040503050406030204" pitchFamily="18" charset="0"/>
                                    <a:ea typeface="Cambria Math" panose="02040503050406030204" pitchFamily="18" charset="0"/>
                                  </a:rPr>
                                  <m:t>𝜃</m:t>
                                </m:r>
                              </m:e>
                            </m:mr>
                          </m:m>
                        </m:e>
                      </m:d>
                    </m:oMath>
                  </m:oMathPara>
                </a14:m>
                <a:endParaRPr kumimoji="1" lang="zh-CN" altLang="en-US" sz="3200" b="0" dirty="0"/>
              </a:p>
            </p:txBody>
          </p:sp>
        </mc:Choice>
        <mc:Fallback xmlns="">
          <p:sp>
            <p:nvSpPr>
              <p:cNvPr id="3" name="文本框 2">
                <a:extLst>
                  <a:ext uri="{FF2B5EF4-FFF2-40B4-BE49-F238E27FC236}">
                    <a16:creationId xmlns:a16="http://schemas.microsoft.com/office/drawing/2014/main" id="{616A1076-7F18-E840-DDD0-7C18CAAEDB69}"/>
                  </a:ext>
                </a:extLst>
              </p:cNvPr>
              <p:cNvSpPr txBox="1">
                <a:spLocks noRot="1" noChangeAspect="1" noMove="1" noResize="1" noEditPoints="1" noAdjustHandles="1" noChangeArrowheads="1" noChangeShapeType="1" noTextEdit="1"/>
              </p:cNvSpPr>
              <p:nvPr/>
            </p:nvSpPr>
            <p:spPr>
              <a:xfrm>
                <a:off x="6947596" y="1076722"/>
                <a:ext cx="4693020" cy="825354"/>
              </a:xfrm>
              <a:prstGeom prst="rect">
                <a:avLst/>
              </a:prstGeom>
              <a:blipFill>
                <a:blip r:embed="rId5"/>
                <a:stretch>
                  <a:fillRect t="-9091" b="-3484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CC8716E-1278-58C9-434A-1D7E3CD5C11B}"/>
              </a:ext>
            </a:extLst>
          </p:cNvPr>
          <p:cNvSpPr txBox="1"/>
          <p:nvPr/>
        </p:nvSpPr>
        <p:spPr>
          <a:xfrm>
            <a:off x="6128746" y="1261661"/>
            <a:ext cx="1024639" cy="523220"/>
          </a:xfrm>
          <a:prstGeom prst="rect">
            <a:avLst/>
          </a:prstGeom>
          <a:noFill/>
        </p:spPr>
        <p:txBody>
          <a:bodyPr wrap="none" rtlCol="0">
            <a:spAutoFit/>
          </a:bodyPr>
          <a:lstStyle/>
          <a:p>
            <a:r>
              <a:rPr kumimoji="1" lang="en-US" altLang="zh-CN" dirty="0"/>
              <a:t>2×2:</a:t>
            </a:r>
            <a:endParaRPr kumimoji="1" lang="zh-CN" altLang="en-US" dirty="0"/>
          </a:p>
        </p:txBody>
      </p:sp>
    </p:spTree>
    <p:extLst>
      <p:ext uri="{BB962C8B-B14F-4D97-AF65-F5344CB8AC3E}">
        <p14:creationId xmlns:p14="http://schemas.microsoft.com/office/powerpoint/2010/main" val="409322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1" name="Text Box 2">
            <a:extLst>
              <a:ext uri="{FF2B5EF4-FFF2-40B4-BE49-F238E27FC236}">
                <a16:creationId xmlns:a16="http://schemas.microsoft.com/office/drawing/2014/main" id="{2E45F518-5FD4-AB43-8350-106C1FD28781}"/>
              </a:ext>
            </a:extLst>
          </p:cNvPr>
          <p:cNvSpPr txBox="1">
            <a:spLocks noChangeArrowheads="1"/>
          </p:cNvSpPr>
          <p:nvPr/>
        </p:nvSpPr>
        <p:spPr bwMode="auto">
          <a:xfrm>
            <a:off x="1271464" y="139631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Arial" panose="020B0604020202020204" pitchFamily="34" charset="0"/>
                <a:ea typeface="黑体" panose="02010609060101010101" pitchFamily="49" charset="-122"/>
              </a:rPr>
              <a:t>记：</a:t>
            </a:r>
          </a:p>
        </p:txBody>
      </p:sp>
      <p:graphicFrame>
        <p:nvGraphicFramePr>
          <p:cNvPr id="30722" name="Object 3">
            <a:extLst>
              <a:ext uri="{FF2B5EF4-FFF2-40B4-BE49-F238E27FC236}">
                <a16:creationId xmlns:a16="http://schemas.microsoft.com/office/drawing/2014/main" id="{B5FD1D64-E0CB-0D46-BFF3-E6C994EAC93E}"/>
              </a:ext>
            </a:extLst>
          </p:cNvPr>
          <p:cNvGraphicFramePr>
            <a:graphicFrameLocks noChangeAspect="1"/>
          </p:cNvGraphicFramePr>
          <p:nvPr>
            <p:extLst>
              <p:ext uri="{D42A27DB-BD31-4B8C-83A1-F6EECF244321}">
                <p14:modId xmlns:p14="http://schemas.microsoft.com/office/powerpoint/2010/main" val="1713785454"/>
              </p:ext>
            </p:extLst>
          </p:nvPr>
        </p:nvGraphicFramePr>
        <p:xfrm>
          <a:off x="2162824" y="1382105"/>
          <a:ext cx="5545138" cy="514350"/>
        </p:xfrm>
        <a:graphic>
          <a:graphicData uri="http://schemas.openxmlformats.org/presentationml/2006/ole">
            <mc:AlternateContent xmlns:mc="http://schemas.openxmlformats.org/markup-compatibility/2006">
              <mc:Choice xmlns:v="urn:schemas-microsoft-com:vml" Requires="v">
                <p:oleObj name="公式" r:id="rId3" imgW="63195200" imgH="5854700" progId="Equation.3">
                  <p:embed/>
                </p:oleObj>
              </mc:Choice>
              <mc:Fallback>
                <p:oleObj name="公式" r:id="rId3" imgW="63195200" imgH="5854700" progId="Equation.3">
                  <p:embed/>
                  <p:pic>
                    <p:nvPicPr>
                      <p:cNvPr id="30722" name="Object 3">
                        <a:extLst>
                          <a:ext uri="{FF2B5EF4-FFF2-40B4-BE49-F238E27FC236}">
                            <a16:creationId xmlns:a16="http://schemas.microsoft.com/office/drawing/2014/main" id="{B5FD1D64-E0CB-0D46-BFF3-E6C994EAC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824" y="1382105"/>
                        <a:ext cx="5545138"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23" name="Text Box 4">
            <a:extLst>
              <a:ext uri="{FF2B5EF4-FFF2-40B4-BE49-F238E27FC236}">
                <a16:creationId xmlns:a16="http://schemas.microsoft.com/office/drawing/2014/main" id="{96072FDD-1C8E-734D-B249-A9E143F249B2}"/>
              </a:ext>
            </a:extLst>
          </p:cNvPr>
          <p:cNvSpPr txBox="1">
            <a:spLocks noChangeArrowheads="1"/>
          </p:cNvSpPr>
          <p:nvPr/>
        </p:nvSpPr>
        <p:spPr bwMode="auto">
          <a:xfrm>
            <a:off x="1297761" y="3035617"/>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Arial" panose="020B0604020202020204" pitchFamily="34" charset="0"/>
                <a:ea typeface="黑体" panose="02010609060101010101" pitchFamily="49" charset="-122"/>
              </a:rPr>
              <a:t>则：</a:t>
            </a:r>
          </a:p>
        </p:txBody>
      </p:sp>
      <p:graphicFrame>
        <p:nvGraphicFramePr>
          <p:cNvPr id="30724" name="Object 5">
            <a:extLst>
              <a:ext uri="{FF2B5EF4-FFF2-40B4-BE49-F238E27FC236}">
                <a16:creationId xmlns:a16="http://schemas.microsoft.com/office/drawing/2014/main" id="{5FEF730B-1BA5-FF45-90D5-2DCC0B26ED3A}"/>
              </a:ext>
            </a:extLst>
          </p:cNvPr>
          <p:cNvGraphicFramePr>
            <a:graphicFrameLocks noChangeAspect="1"/>
          </p:cNvGraphicFramePr>
          <p:nvPr>
            <p:extLst>
              <p:ext uri="{D42A27DB-BD31-4B8C-83A1-F6EECF244321}">
                <p14:modId xmlns:p14="http://schemas.microsoft.com/office/powerpoint/2010/main" val="23599859"/>
              </p:ext>
            </p:extLst>
          </p:nvPr>
        </p:nvGraphicFramePr>
        <p:xfrm>
          <a:off x="2227277" y="2125693"/>
          <a:ext cx="4833911" cy="2606614"/>
        </p:xfrm>
        <a:graphic>
          <a:graphicData uri="http://schemas.openxmlformats.org/presentationml/2006/ole">
            <mc:AlternateContent xmlns:mc="http://schemas.openxmlformats.org/markup-compatibility/2006">
              <mc:Choice xmlns:v="urn:schemas-microsoft-com:vml" Requires="v">
                <p:oleObj name="公式" r:id="rId5" imgW="56464200" imgH="30429200" progId="Equation.3">
                  <p:embed/>
                </p:oleObj>
              </mc:Choice>
              <mc:Fallback>
                <p:oleObj name="公式" r:id="rId5" imgW="56464200" imgH="30429200" progId="Equation.3">
                  <p:embed/>
                  <p:pic>
                    <p:nvPicPr>
                      <p:cNvPr id="30724" name="Object 5">
                        <a:extLst>
                          <a:ext uri="{FF2B5EF4-FFF2-40B4-BE49-F238E27FC236}">
                            <a16:creationId xmlns:a16="http://schemas.microsoft.com/office/drawing/2014/main" id="{5FEF730B-1BA5-FF45-90D5-2DCC0B26E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277" y="2125693"/>
                        <a:ext cx="4833911" cy="2606614"/>
                      </a:xfrm>
                      <a:prstGeom prst="rect">
                        <a:avLst/>
                      </a:prstGeom>
                      <a:noFill/>
                      <a:ln>
                        <a:noFill/>
                      </a:ln>
                      <a:effectLst/>
                    </p:spPr>
                  </p:pic>
                </p:oleObj>
              </mc:Fallback>
            </mc:AlternateContent>
          </a:graphicData>
        </a:graphic>
      </p:graphicFrame>
      <p:sp>
        <p:nvSpPr>
          <p:cNvPr id="214022" name="Text Box 6">
            <a:extLst>
              <a:ext uri="{FF2B5EF4-FFF2-40B4-BE49-F238E27FC236}">
                <a16:creationId xmlns:a16="http://schemas.microsoft.com/office/drawing/2014/main" id="{9B6053E8-2AEA-DF4C-BFA1-C84A584B6E99}"/>
              </a:ext>
            </a:extLst>
          </p:cNvPr>
          <p:cNvSpPr txBox="1">
            <a:spLocks noChangeArrowheads="1"/>
          </p:cNvSpPr>
          <p:nvPr/>
        </p:nvSpPr>
        <p:spPr bwMode="auto">
          <a:xfrm>
            <a:off x="801688" y="4992576"/>
            <a:ext cx="6681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400" dirty="0">
                <a:solidFill>
                  <a:srgbClr val="000000"/>
                </a:solidFill>
                <a:latin typeface="Arial" panose="020B0604020202020204" pitchFamily="34" charset="0"/>
                <a:ea typeface="黑体" panose="02010609060101010101" pitchFamily="49" charset="-122"/>
              </a:rPr>
              <a:t>变换的目的是为了减少非对角元的分量，因此：</a:t>
            </a:r>
          </a:p>
        </p:txBody>
      </p:sp>
      <p:graphicFrame>
        <p:nvGraphicFramePr>
          <p:cNvPr id="214023" name="Object 7">
            <a:extLst>
              <a:ext uri="{FF2B5EF4-FFF2-40B4-BE49-F238E27FC236}">
                <a16:creationId xmlns:a16="http://schemas.microsoft.com/office/drawing/2014/main" id="{FB04E90E-D09B-2547-8499-BC2F9CE4961C}"/>
              </a:ext>
            </a:extLst>
          </p:cNvPr>
          <p:cNvGraphicFramePr>
            <a:graphicFrameLocks noChangeAspect="1"/>
          </p:cNvGraphicFramePr>
          <p:nvPr>
            <p:extLst>
              <p:ext uri="{D42A27DB-BD31-4B8C-83A1-F6EECF244321}">
                <p14:modId xmlns:p14="http://schemas.microsoft.com/office/powerpoint/2010/main" val="744539862"/>
              </p:ext>
            </p:extLst>
          </p:nvPr>
        </p:nvGraphicFramePr>
        <p:xfrm>
          <a:off x="1747023" y="5475895"/>
          <a:ext cx="6132512" cy="989013"/>
        </p:xfrm>
        <a:graphic>
          <a:graphicData uri="http://schemas.openxmlformats.org/presentationml/2006/ole">
            <mc:AlternateContent xmlns:mc="http://schemas.openxmlformats.org/markup-compatibility/2006">
              <mc:Choice xmlns:v="urn:schemas-microsoft-com:vml" Requires="v">
                <p:oleObj name="公式" r:id="rId7" imgW="59982100" imgH="9652000" progId="Equation.3">
                  <p:embed/>
                </p:oleObj>
              </mc:Choice>
              <mc:Fallback>
                <p:oleObj name="公式" r:id="rId7" imgW="59982100" imgH="9652000" progId="Equation.3">
                  <p:embed/>
                  <p:pic>
                    <p:nvPicPr>
                      <p:cNvPr id="214023" name="Object 7">
                        <a:extLst>
                          <a:ext uri="{FF2B5EF4-FFF2-40B4-BE49-F238E27FC236}">
                            <a16:creationId xmlns:a16="http://schemas.microsoft.com/office/drawing/2014/main" id="{FB04E90E-D09B-2547-8499-BC2F9CE496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7023" y="5475895"/>
                        <a:ext cx="6132512"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ext Box 2">
            <a:extLst>
              <a:ext uri="{FF2B5EF4-FFF2-40B4-BE49-F238E27FC236}">
                <a16:creationId xmlns:a16="http://schemas.microsoft.com/office/drawing/2014/main" id="{6236D2C5-440C-9E17-9802-A5B74B47A42F}"/>
              </a:ext>
            </a:extLst>
          </p:cNvPr>
          <p:cNvSpPr txBox="1">
            <a:spLocks noChangeArrowheads="1"/>
          </p:cNvSpPr>
          <p:nvPr/>
        </p:nvSpPr>
        <p:spPr bwMode="auto">
          <a:xfrm>
            <a:off x="551384" y="548680"/>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Tree>
    <p:extLst>
      <p:ext uri="{BB962C8B-B14F-4D97-AF65-F5344CB8AC3E}">
        <p14:creationId xmlns:p14="http://schemas.microsoft.com/office/powerpoint/2010/main" val="2247210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402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14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3CDC3EE2-4247-2245-98AF-7D00DB6CA8A7}"/>
              </a:ext>
            </a:extLst>
          </p:cNvPr>
          <p:cNvSpPr txBox="1">
            <a:spLocks noChangeArrowheads="1"/>
          </p:cNvSpPr>
          <p:nvPr/>
        </p:nvSpPr>
        <p:spPr bwMode="auto">
          <a:xfrm>
            <a:off x="987901" y="1518689"/>
            <a:ext cx="2664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2400" dirty="0">
                <a:solidFill>
                  <a:srgbClr val="FF0000"/>
                </a:solidFill>
                <a:latin typeface="黑体" panose="02010609060101010101" pitchFamily="49" charset="-122"/>
                <a:ea typeface="黑体" panose="02010609060101010101" pitchFamily="49" charset="-122"/>
              </a:rPr>
              <a:t>Jacobi</a:t>
            </a:r>
            <a:r>
              <a:rPr lang="zh-CN" altLang="en-US" sz="2400" dirty="0">
                <a:solidFill>
                  <a:srgbClr val="FF0000"/>
                </a:solidFill>
                <a:latin typeface="黑体" panose="02010609060101010101" pitchFamily="49" charset="-122"/>
                <a:ea typeface="黑体" panose="02010609060101010101" pitchFamily="49" charset="-122"/>
              </a:rPr>
              <a:t>迭代算法：</a:t>
            </a:r>
          </a:p>
        </p:txBody>
      </p:sp>
      <p:sp>
        <p:nvSpPr>
          <p:cNvPr id="36866" name="Text Box 3">
            <a:extLst>
              <a:ext uri="{FF2B5EF4-FFF2-40B4-BE49-F238E27FC236}">
                <a16:creationId xmlns:a16="http://schemas.microsoft.com/office/drawing/2014/main" id="{03B8358C-C8EB-1F41-B368-CAA34EBAE57D}"/>
              </a:ext>
            </a:extLst>
          </p:cNvPr>
          <p:cNvSpPr txBox="1">
            <a:spLocks noChangeArrowheads="1"/>
          </p:cNvSpPr>
          <p:nvPr/>
        </p:nvSpPr>
        <p:spPr bwMode="auto">
          <a:xfrm>
            <a:off x="1002188" y="2173758"/>
            <a:ext cx="199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Times New Roman" panose="02020603050405020304" pitchFamily="18" charset="0"/>
                <a:ea typeface="黑体" panose="02010609060101010101" pitchFamily="49" charset="-122"/>
              </a:rPr>
              <a:t>取</a:t>
            </a:r>
            <a:r>
              <a:rPr lang="en-US" altLang="zh-CN" sz="2800" i="1">
                <a:solidFill>
                  <a:srgbClr val="000000"/>
                </a:solidFill>
                <a:latin typeface="Times New Roman" panose="02020603050405020304" pitchFamily="18" charset="0"/>
                <a:ea typeface="黑体" panose="02010609060101010101" pitchFamily="49" charset="-122"/>
              </a:rPr>
              <a:t>p,q</a:t>
            </a:r>
            <a:r>
              <a:rPr lang="zh-CN" altLang="en-US" sz="2800">
                <a:solidFill>
                  <a:srgbClr val="000000"/>
                </a:solidFill>
                <a:latin typeface="Times New Roman" panose="02020603050405020304" pitchFamily="18" charset="0"/>
                <a:ea typeface="黑体" panose="02010609060101010101" pitchFamily="49" charset="-122"/>
              </a:rPr>
              <a:t>使</a:t>
            </a:r>
          </a:p>
        </p:txBody>
      </p:sp>
      <p:graphicFrame>
        <p:nvGraphicFramePr>
          <p:cNvPr id="36867" name="Object 4">
            <a:extLst>
              <a:ext uri="{FF2B5EF4-FFF2-40B4-BE49-F238E27FC236}">
                <a16:creationId xmlns:a16="http://schemas.microsoft.com/office/drawing/2014/main" id="{094C8EC2-4FD7-0B44-8BD2-B4082F1D3695}"/>
              </a:ext>
            </a:extLst>
          </p:cNvPr>
          <p:cNvGraphicFramePr>
            <a:graphicFrameLocks noChangeAspect="1"/>
          </p:cNvGraphicFramePr>
          <p:nvPr>
            <p:extLst>
              <p:ext uri="{D42A27DB-BD31-4B8C-83A1-F6EECF244321}">
                <p14:modId xmlns:p14="http://schemas.microsoft.com/office/powerpoint/2010/main" val="524149863"/>
              </p:ext>
            </p:extLst>
          </p:nvPr>
        </p:nvGraphicFramePr>
        <p:xfrm>
          <a:off x="2396014" y="2143595"/>
          <a:ext cx="2035175" cy="715962"/>
        </p:xfrm>
        <a:graphic>
          <a:graphicData uri="http://schemas.openxmlformats.org/presentationml/2006/ole">
            <mc:AlternateContent xmlns:mc="http://schemas.openxmlformats.org/markup-compatibility/2006">
              <mc:Choice xmlns:v="urn:schemas-microsoft-com:vml" Requires="v">
                <p:oleObj name="公式" r:id="rId3" imgW="20777200" imgH="7315200" progId="Equation.3">
                  <p:embed/>
                </p:oleObj>
              </mc:Choice>
              <mc:Fallback>
                <p:oleObj name="公式" r:id="rId3" imgW="20777200" imgH="7315200" progId="Equation.3">
                  <p:embed/>
                  <p:pic>
                    <p:nvPicPr>
                      <p:cNvPr id="36867" name="Object 4">
                        <a:extLst>
                          <a:ext uri="{FF2B5EF4-FFF2-40B4-BE49-F238E27FC236}">
                            <a16:creationId xmlns:a16="http://schemas.microsoft.com/office/drawing/2014/main" id="{094C8EC2-4FD7-0B44-8BD2-B4082F1D3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014" y="2143595"/>
                        <a:ext cx="2035175"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6868" name="Text Box 5">
            <a:extLst>
              <a:ext uri="{FF2B5EF4-FFF2-40B4-BE49-F238E27FC236}">
                <a16:creationId xmlns:a16="http://schemas.microsoft.com/office/drawing/2014/main" id="{00CEA8BC-A5B3-834D-9637-DFEE6BE1976A}"/>
              </a:ext>
            </a:extLst>
          </p:cNvPr>
          <p:cNvSpPr txBox="1">
            <a:spLocks noChangeArrowheads="1"/>
          </p:cNvSpPr>
          <p:nvPr/>
        </p:nvSpPr>
        <p:spPr bwMode="auto">
          <a:xfrm>
            <a:off x="4546525" y="2158223"/>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sz="2800" dirty="0">
                <a:solidFill>
                  <a:srgbClr val="000000"/>
                </a:solidFill>
                <a:latin typeface="黑体" panose="02010609060101010101" pitchFamily="49" charset="-122"/>
                <a:ea typeface="黑体" panose="02010609060101010101" pitchFamily="49" charset="-122"/>
              </a:rPr>
              <a:t>，则</a:t>
            </a:r>
          </a:p>
        </p:txBody>
      </p:sp>
      <p:graphicFrame>
        <p:nvGraphicFramePr>
          <p:cNvPr id="36869" name="Object 6">
            <a:extLst>
              <a:ext uri="{FF2B5EF4-FFF2-40B4-BE49-F238E27FC236}">
                <a16:creationId xmlns:a16="http://schemas.microsoft.com/office/drawing/2014/main" id="{4C47DB40-691A-D040-945E-E3CE52E2FAB1}"/>
              </a:ext>
            </a:extLst>
          </p:cNvPr>
          <p:cNvGraphicFramePr>
            <a:graphicFrameLocks noChangeAspect="1"/>
          </p:cNvGraphicFramePr>
          <p:nvPr>
            <p:extLst>
              <p:ext uri="{D42A27DB-BD31-4B8C-83A1-F6EECF244321}">
                <p14:modId xmlns:p14="http://schemas.microsoft.com/office/powerpoint/2010/main" val="3939260030"/>
              </p:ext>
            </p:extLst>
          </p:nvPr>
        </p:nvGraphicFramePr>
        <p:xfrm>
          <a:off x="5467645" y="2111522"/>
          <a:ext cx="5715000" cy="642938"/>
        </p:xfrm>
        <a:graphic>
          <a:graphicData uri="http://schemas.openxmlformats.org/presentationml/2006/ole">
            <mc:AlternateContent xmlns:mc="http://schemas.openxmlformats.org/markup-compatibility/2006">
              <mc:Choice xmlns:v="urn:schemas-microsoft-com:vml" Requires="v">
                <p:oleObj name="公式" r:id="rId5" imgW="46812200" imgH="5270500" progId="Equation.3">
                  <p:embed/>
                </p:oleObj>
              </mc:Choice>
              <mc:Fallback>
                <p:oleObj name="公式" r:id="rId5" imgW="46812200" imgH="5270500" progId="Equation.3">
                  <p:embed/>
                  <p:pic>
                    <p:nvPicPr>
                      <p:cNvPr id="36869" name="Object 6">
                        <a:extLst>
                          <a:ext uri="{FF2B5EF4-FFF2-40B4-BE49-F238E27FC236}">
                            <a16:creationId xmlns:a16="http://schemas.microsoft.com/office/drawing/2014/main" id="{4C47DB40-691A-D040-945E-E3CE52E2FA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7645" y="2111522"/>
                        <a:ext cx="57150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6870" name="Text Box 7">
            <a:extLst>
              <a:ext uri="{FF2B5EF4-FFF2-40B4-BE49-F238E27FC236}">
                <a16:creationId xmlns:a16="http://schemas.microsoft.com/office/drawing/2014/main" id="{BEDD7F18-D046-8D4C-B0F7-941517B050ED}"/>
              </a:ext>
            </a:extLst>
          </p:cNvPr>
          <p:cNvSpPr txBox="1">
            <a:spLocks noChangeArrowheads="1"/>
          </p:cNvSpPr>
          <p:nvPr/>
        </p:nvSpPr>
        <p:spPr bwMode="auto">
          <a:xfrm>
            <a:off x="987901" y="2800992"/>
            <a:ext cx="1408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dirty="0">
                <a:solidFill>
                  <a:srgbClr val="FF0000"/>
                </a:solidFill>
                <a:latin typeface="Arial" panose="020B0604020202020204" pitchFamily="34" charset="0"/>
                <a:ea typeface="黑体" panose="02010609060101010101" pitchFamily="49" charset="-122"/>
              </a:rPr>
              <a:t>定理：</a:t>
            </a:r>
          </a:p>
        </p:txBody>
      </p:sp>
      <p:sp>
        <p:nvSpPr>
          <p:cNvPr id="36871" name="Text Box 8">
            <a:extLst>
              <a:ext uri="{FF2B5EF4-FFF2-40B4-BE49-F238E27FC236}">
                <a16:creationId xmlns:a16="http://schemas.microsoft.com/office/drawing/2014/main" id="{3F21756C-968B-0741-A8E2-CC8FD312EB0C}"/>
              </a:ext>
            </a:extLst>
          </p:cNvPr>
          <p:cNvSpPr txBox="1">
            <a:spLocks noChangeArrowheads="1"/>
          </p:cNvSpPr>
          <p:nvPr/>
        </p:nvSpPr>
        <p:spPr bwMode="auto">
          <a:xfrm>
            <a:off x="1127448" y="3623691"/>
            <a:ext cx="2658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en-US" dirty="0">
                <a:solidFill>
                  <a:srgbClr val="000000"/>
                </a:solidFill>
                <a:latin typeface="黑体" panose="02010609060101010101" pitchFamily="49" charset="-122"/>
                <a:ea typeface="黑体" panose="02010609060101010101" pitchFamily="49" charset="-122"/>
              </a:rPr>
              <a:t>若</a:t>
            </a:r>
            <a:r>
              <a:rPr lang="en-US" altLang="zh-CN" i="1" dirty="0">
                <a:solidFill>
                  <a:srgbClr val="000000"/>
                </a:solidFill>
                <a:latin typeface="黑体" panose="02010609060101010101" pitchFamily="49" charset="-122"/>
                <a:ea typeface="黑体" panose="02010609060101010101" pitchFamily="49" charset="-122"/>
              </a:rPr>
              <a:t>A</a:t>
            </a:r>
            <a:r>
              <a:rPr lang="zh-CN" altLang="en-US" i="1" dirty="0">
                <a:solidFill>
                  <a:srgbClr val="000000"/>
                </a:solidFill>
                <a:latin typeface="黑体" panose="02010609060101010101" pitchFamily="49" charset="-122"/>
                <a:ea typeface="黑体" panose="02010609060101010101" pitchFamily="49" charset="-122"/>
              </a:rPr>
              <a:t> </a:t>
            </a:r>
            <a:r>
              <a:rPr lang="zh-CN" altLang="en-US" dirty="0">
                <a:solidFill>
                  <a:srgbClr val="000000"/>
                </a:solidFill>
                <a:latin typeface="黑体" panose="02010609060101010101" pitchFamily="49" charset="-122"/>
                <a:ea typeface="黑体" panose="02010609060101010101" pitchFamily="49" charset="-122"/>
              </a:rPr>
              <a:t>对称，则</a:t>
            </a:r>
          </a:p>
        </p:txBody>
      </p:sp>
      <p:sp>
        <p:nvSpPr>
          <p:cNvPr id="2" name="Text Box 2">
            <a:extLst>
              <a:ext uri="{FF2B5EF4-FFF2-40B4-BE49-F238E27FC236}">
                <a16:creationId xmlns:a16="http://schemas.microsoft.com/office/drawing/2014/main" id="{BED93E09-7B96-18FD-6043-DDFB42FA42C3}"/>
              </a:ext>
            </a:extLst>
          </p:cNvPr>
          <p:cNvSpPr txBox="1">
            <a:spLocks noChangeArrowheads="1"/>
          </p:cNvSpPr>
          <p:nvPr/>
        </p:nvSpPr>
        <p:spPr bwMode="auto">
          <a:xfrm>
            <a:off x="584109" y="636694"/>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931CA49-08E3-B9E1-DC59-B0E9FAA221E6}"/>
                  </a:ext>
                </a:extLst>
              </p:cNvPr>
              <p:cNvSpPr txBox="1"/>
              <p:nvPr/>
            </p:nvSpPr>
            <p:spPr>
              <a:xfrm>
                <a:off x="3893957" y="3342655"/>
                <a:ext cx="3642087" cy="12219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1" i="1" smtClean="0">
                              <a:latin typeface="Cambria Math" panose="02040503050406030204" pitchFamily="18" charset="0"/>
                            </a:rPr>
                            <m:t>𝑨</m:t>
                          </m:r>
                        </m:e>
                        <m:sup>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𝒌</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𝟏</m:t>
                          </m:r>
                          <m:r>
                            <a:rPr kumimoji="1" lang="en-US" altLang="zh-CN" b="1" i="1" smtClean="0">
                              <a:latin typeface="Cambria Math" panose="02040503050406030204" pitchFamily="18" charset="0"/>
                            </a:rPr>
                            <m:t>)</m:t>
                          </m:r>
                        </m:sup>
                      </m:sSup>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i="1" smtClean="0">
                              <a:latin typeface="Cambria Math" panose="02040503050406030204" pitchFamily="18" charset="0"/>
                              <a:ea typeface="Cambria Math" panose="02040503050406030204" pitchFamily="18" charset="0"/>
                            </a:rPr>
                          </m:ctrlPr>
                        </m:dPr>
                        <m:e>
                          <m:m>
                            <m:mPr>
                              <m:plcHide m:val="on"/>
                              <m:mcs>
                                <m:mc>
                                  <m:mcPr>
                                    <m:count m:val="3"/>
                                    <m:mcJc m:val="center"/>
                                  </m:mcPr>
                                </m:mc>
                              </m:mcs>
                              <m:ctrlPr>
                                <a:rPr kumimoji="1" lang="en-US" altLang="zh-CN" i="1" smtClean="0">
                                  <a:latin typeface="Cambria Math" panose="02040503050406030204" pitchFamily="18" charset="0"/>
                                  <a:ea typeface="Cambria Math" panose="02040503050406030204" pitchFamily="18" charset="0"/>
                                </a:rPr>
                              </m:ctrlPr>
                            </m:mPr>
                            <m:m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𝝀</m:t>
                                    </m:r>
                                  </m:e>
                                  <m:sub>
                                    <m:r>
                                      <a:rPr kumimoji="1" lang="en-US" altLang="zh-CN" i="1">
                                        <a:latin typeface="Cambria Math" panose="02040503050406030204" pitchFamily="18" charset="0"/>
                                      </a:rPr>
                                      <m:t>𝟏</m:t>
                                    </m:r>
                                  </m:sub>
                                </m:sSub>
                              </m:e>
                              <m:e/>
                              <m:e/>
                            </m:mr>
                            <m:mr>
                              <m:e/>
                              <m:e>
                                <m:r>
                                  <a:rPr kumimoji="1" lang="en-US" altLang="zh-CN" i="1">
                                    <a:latin typeface="Cambria Math" panose="02040503050406030204" pitchFamily="18" charset="0"/>
                                    <a:ea typeface="Cambria Math" panose="02040503050406030204" pitchFamily="18" charset="0"/>
                                  </a:rPr>
                                  <m:t>⋯</m:t>
                                </m:r>
                              </m:e>
                              <m:e/>
                            </m:mr>
                            <m:mr>
                              <m:e/>
                              <m:e/>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𝝀</m:t>
                                    </m:r>
                                  </m:e>
                                  <m:sub>
                                    <m:r>
                                      <a:rPr kumimoji="1" lang="en-US" altLang="zh-CN" i="1">
                                        <a:latin typeface="Cambria Math" panose="02040503050406030204" pitchFamily="18" charset="0"/>
                                        <a:ea typeface="Cambria Math" panose="02040503050406030204" pitchFamily="18" charset="0"/>
                                      </a:rPr>
                                      <m:t>𝒏</m:t>
                                    </m:r>
                                  </m:sub>
                                </m:sSub>
                              </m:e>
                            </m:mr>
                          </m:m>
                        </m:e>
                      </m:d>
                    </m:oMath>
                  </m:oMathPara>
                </a14:m>
                <a:endParaRPr kumimoji="1" lang="zh-CN" altLang="en-US" dirty="0"/>
              </a:p>
            </p:txBody>
          </p:sp>
        </mc:Choice>
        <mc:Fallback xmlns="">
          <p:sp>
            <p:nvSpPr>
              <p:cNvPr id="3" name="文本框 2">
                <a:extLst>
                  <a:ext uri="{FF2B5EF4-FFF2-40B4-BE49-F238E27FC236}">
                    <a16:creationId xmlns:a16="http://schemas.microsoft.com/office/drawing/2014/main" id="{F931CA49-08E3-B9E1-DC59-B0E9FAA221E6}"/>
                  </a:ext>
                </a:extLst>
              </p:cNvPr>
              <p:cNvSpPr txBox="1">
                <a:spLocks noRot="1" noChangeAspect="1" noMove="1" noResize="1" noEditPoints="1" noAdjustHandles="1" noChangeArrowheads="1" noChangeShapeType="1" noTextEdit="1"/>
              </p:cNvSpPr>
              <p:nvPr/>
            </p:nvSpPr>
            <p:spPr>
              <a:xfrm>
                <a:off x="3893957" y="3342655"/>
                <a:ext cx="3642087" cy="1221938"/>
              </a:xfrm>
              <a:prstGeom prst="rect">
                <a:avLst/>
              </a:prstGeom>
              <a:blipFill>
                <a:blip r:embed="rId7"/>
                <a:stretch>
                  <a:fillRect l="-1736" t="-5155" b="-14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4AC752-D113-0054-A8CD-574A9B2ACC97}"/>
                  </a:ext>
                </a:extLst>
              </p:cNvPr>
              <p:cNvSpPr txBox="1"/>
              <p:nvPr/>
            </p:nvSpPr>
            <p:spPr>
              <a:xfrm>
                <a:off x="1151224" y="5586660"/>
                <a:ext cx="6639288" cy="523220"/>
              </a:xfrm>
              <a:prstGeom prst="rect">
                <a:avLst/>
              </a:prstGeom>
              <a:noFill/>
            </p:spPr>
            <p:txBody>
              <a:bodyPr wrap="square">
                <a:spAutoFit/>
              </a:bodyPr>
              <a:lstStyle/>
              <a:p>
                <a14:m>
                  <m:oMath xmlns:m="http://schemas.openxmlformats.org/officeDocument/2006/math">
                    <m:sSub>
                      <m:sSubPr>
                        <m:ctrlPr>
                          <a:rPr kumimoji="1" lang="en-US" altLang="zh-CN" sz="2800" b="0" i="1" smtClean="0">
                            <a:solidFill>
                              <a:srgbClr val="0432FF"/>
                            </a:solidFill>
                            <a:latin typeface="Cambria Math" panose="02040503050406030204" pitchFamily="18" charset="0"/>
                          </a:rPr>
                        </m:ctrlPr>
                      </m:sSubPr>
                      <m:e>
                        <m:r>
                          <a:rPr kumimoji="1" lang="en-US" altLang="zh-CN" sz="2800" b="0" i="1">
                            <a:solidFill>
                              <a:srgbClr val="0432FF"/>
                            </a:solidFill>
                            <a:latin typeface="Cambria Math" panose="02040503050406030204" pitchFamily="18" charset="0"/>
                          </a:rPr>
                          <m:t>𝑋</m:t>
                        </m:r>
                        <m:r>
                          <a:rPr kumimoji="1" lang="en-US" altLang="zh-CN" sz="2800" b="0" i="1">
                            <a:solidFill>
                              <a:srgbClr val="0432FF"/>
                            </a:solidFill>
                            <a:latin typeface="Cambria Math" panose="02040503050406030204" pitchFamily="18" charset="0"/>
                          </a:rPr>
                          <m:t>=</m:t>
                        </m:r>
                        <m:r>
                          <a:rPr kumimoji="1" lang="en-US" altLang="zh-CN" sz="2800" b="0" i="1">
                            <a:solidFill>
                              <a:srgbClr val="0432FF"/>
                            </a:solidFill>
                            <a:latin typeface="Cambria Math" panose="02040503050406030204" pitchFamily="18" charset="0"/>
                          </a:rPr>
                          <m:t>𝑄</m:t>
                        </m:r>
                      </m:e>
                      <m:sub>
                        <m:r>
                          <a:rPr kumimoji="1" lang="en-US" altLang="zh-CN" sz="2800" b="0" i="1">
                            <a:solidFill>
                              <a:srgbClr val="0432FF"/>
                            </a:solidFill>
                            <a:latin typeface="Cambria Math" panose="02040503050406030204" pitchFamily="18" charset="0"/>
                          </a:rPr>
                          <m:t>1</m:t>
                        </m:r>
                      </m:sub>
                    </m:sSub>
                    <m:sSub>
                      <m:sSubPr>
                        <m:ctrlPr>
                          <a:rPr kumimoji="1" lang="en-US" altLang="zh-CN" sz="2800" b="0" i="1">
                            <a:solidFill>
                              <a:srgbClr val="0432FF"/>
                            </a:solidFill>
                            <a:latin typeface="Cambria Math" panose="02040503050406030204" pitchFamily="18" charset="0"/>
                          </a:rPr>
                        </m:ctrlPr>
                      </m:sSubPr>
                      <m:e>
                        <m:r>
                          <a:rPr kumimoji="1" lang="en-US" altLang="zh-CN" sz="2800" b="0" i="1">
                            <a:solidFill>
                              <a:srgbClr val="0432FF"/>
                            </a:solidFill>
                            <a:latin typeface="Cambria Math" panose="02040503050406030204" pitchFamily="18" charset="0"/>
                          </a:rPr>
                          <m:t>𝑄</m:t>
                        </m:r>
                      </m:e>
                      <m:sub>
                        <m:r>
                          <a:rPr kumimoji="1" lang="en-US" altLang="zh-CN" sz="2800" b="0" i="1">
                            <a:solidFill>
                              <a:srgbClr val="0432FF"/>
                            </a:solidFill>
                            <a:latin typeface="Cambria Math" panose="02040503050406030204" pitchFamily="18" charset="0"/>
                          </a:rPr>
                          <m:t>2</m:t>
                        </m:r>
                      </m:sub>
                    </m:sSub>
                    <m:sSub>
                      <m:sSubPr>
                        <m:ctrlPr>
                          <a:rPr kumimoji="1" lang="en-US" altLang="zh-CN" sz="2800" b="0" i="1">
                            <a:solidFill>
                              <a:srgbClr val="0432FF"/>
                            </a:solidFill>
                            <a:latin typeface="Cambria Math" panose="02040503050406030204" pitchFamily="18" charset="0"/>
                          </a:rPr>
                        </m:ctrlPr>
                      </m:sSubPr>
                      <m:e>
                        <m:r>
                          <a:rPr kumimoji="1" lang="en-US" altLang="zh-CN" sz="2800" b="0" i="1">
                            <a:solidFill>
                              <a:srgbClr val="0432FF"/>
                            </a:solidFill>
                            <a:latin typeface="Cambria Math" panose="02040503050406030204" pitchFamily="18" charset="0"/>
                          </a:rPr>
                          <m:t>𝑄</m:t>
                        </m:r>
                      </m:e>
                      <m:sub>
                        <m:r>
                          <a:rPr kumimoji="1" lang="en-US" altLang="zh-CN" sz="2800" b="0" i="1">
                            <a:solidFill>
                              <a:srgbClr val="0432FF"/>
                            </a:solidFill>
                            <a:latin typeface="Cambria Math" panose="02040503050406030204" pitchFamily="18" charset="0"/>
                          </a:rPr>
                          <m:t>3</m:t>
                        </m:r>
                      </m:sub>
                    </m:sSub>
                    <m:r>
                      <a:rPr kumimoji="1" lang="en-US" altLang="zh-CN" sz="2800" b="0" i="1">
                        <a:solidFill>
                          <a:srgbClr val="0432FF"/>
                        </a:solidFill>
                        <a:latin typeface="Cambria Math" panose="02040503050406030204" pitchFamily="18" charset="0"/>
                        <a:ea typeface="Cambria Math" panose="02040503050406030204" pitchFamily="18" charset="0"/>
                      </a:rPr>
                      <m:t>⋯</m:t>
                    </m:r>
                    <m:sSub>
                      <m:sSubPr>
                        <m:ctrlPr>
                          <a:rPr kumimoji="1" lang="en-US" altLang="zh-CN" sz="2800" b="0" i="1">
                            <a:solidFill>
                              <a:srgbClr val="0432FF"/>
                            </a:solidFill>
                            <a:latin typeface="Cambria Math" panose="02040503050406030204" pitchFamily="18" charset="0"/>
                          </a:rPr>
                        </m:ctrlPr>
                      </m:sSubPr>
                      <m:e>
                        <m:r>
                          <a:rPr kumimoji="1" lang="en-US" altLang="zh-CN" sz="2800" b="0" i="1">
                            <a:solidFill>
                              <a:srgbClr val="0432FF"/>
                            </a:solidFill>
                            <a:latin typeface="Cambria Math" panose="02040503050406030204" pitchFamily="18" charset="0"/>
                          </a:rPr>
                          <m:t>𝑄</m:t>
                        </m:r>
                      </m:e>
                      <m:sub>
                        <m:r>
                          <a:rPr kumimoji="1" lang="en-US" altLang="zh-CN" sz="2800" b="0" i="1">
                            <a:solidFill>
                              <a:srgbClr val="0432FF"/>
                            </a:solidFill>
                            <a:latin typeface="Cambria Math" panose="02040503050406030204" pitchFamily="18" charset="0"/>
                          </a:rPr>
                          <m:t>𝑘</m:t>
                        </m:r>
                      </m:sub>
                    </m:sSub>
                  </m:oMath>
                </a14:m>
                <a:r>
                  <a:rPr kumimoji="1" lang="zh-CN" altLang="en-US" sz="2800" dirty="0">
                    <a:solidFill>
                      <a:srgbClr val="0432FF"/>
                    </a:solidFill>
                  </a:rPr>
                  <a:t>每一列为对应本征向量</a:t>
                </a:r>
                <a:endParaRPr lang="zh-CN" altLang="en-US" dirty="0">
                  <a:solidFill>
                    <a:srgbClr val="0432FF"/>
                  </a:solidFill>
                </a:endParaRPr>
              </a:p>
            </p:txBody>
          </p:sp>
        </mc:Choice>
        <mc:Fallback xmlns="">
          <p:sp>
            <p:nvSpPr>
              <p:cNvPr id="5" name="文本框 4">
                <a:extLst>
                  <a:ext uri="{FF2B5EF4-FFF2-40B4-BE49-F238E27FC236}">
                    <a16:creationId xmlns:a16="http://schemas.microsoft.com/office/drawing/2014/main" id="{834AC752-D113-0054-A8CD-574A9B2ACC97}"/>
                  </a:ext>
                </a:extLst>
              </p:cNvPr>
              <p:cNvSpPr txBox="1">
                <a:spLocks noRot="1" noChangeAspect="1" noMove="1" noResize="1" noEditPoints="1" noAdjustHandles="1" noChangeArrowheads="1" noChangeShapeType="1" noTextEdit="1"/>
              </p:cNvSpPr>
              <p:nvPr/>
            </p:nvSpPr>
            <p:spPr>
              <a:xfrm>
                <a:off x="1151224" y="5586660"/>
                <a:ext cx="6639288" cy="523220"/>
              </a:xfrm>
              <a:prstGeom prst="rect">
                <a:avLst/>
              </a:prstGeom>
              <a:blipFill>
                <a:blip r:embed="rId8"/>
                <a:stretch>
                  <a:fillRect l="-382" t="-16667"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B9F301-33B3-711A-DFBE-76B07FA2CD99}"/>
                  </a:ext>
                </a:extLst>
              </p:cNvPr>
              <p:cNvSpPr txBox="1"/>
              <p:nvPr/>
            </p:nvSpPr>
            <p:spPr>
              <a:xfrm>
                <a:off x="1127448" y="4996613"/>
                <a:ext cx="5078139" cy="542136"/>
              </a:xfrm>
              <a:prstGeom prst="rect">
                <a:avLst/>
              </a:prstGeom>
              <a:noFill/>
            </p:spPr>
            <p:txBody>
              <a:bodyPr wrap="square">
                <a:spAutoFit/>
              </a:bodyPr>
              <a:lstStyle/>
              <a:p>
                <a14:m>
                  <m:oMath xmlns:m="http://schemas.openxmlformats.org/officeDocument/2006/math">
                    <m:sSub>
                      <m:sSubPr>
                        <m:ctrlPr>
                          <a:rPr kumimoji="1" lang="en-US" altLang="zh-CN" i="1" smtClean="0">
                            <a:solidFill>
                              <a:srgbClr val="0432FF"/>
                            </a:solidFill>
                            <a:latin typeface="Cambria Math" panose="02040503050406030204" pitchFamily="18" charset="0"/>
                          </a:rPr>
                        </m:ctrlPr>
                      </m:sSubPr>
                      <m:e>
                        <m:r>
                          <a:rPr kumimoji="1" lang="en-US" altLang="zh-CN" i="1">
                            <a:solidFill>
                              <a:srgbClr val="0432FF"/>
                            </a:solidFill>
                            <a:latin typeface="Cambria Math" panose="02040503050406030204" pitchFamily="18" charset="0"/>
                            <a:ea typeface="Cambria Math" panose="02040503050406030204" pitchFamily="18" charset="0"/>
                          </a:rPr>
                          <m:t>𝝀</m:t>
                        </m:r>
                      </m:e>
                      <m:sub>
                        <m:r>
                          <a:rPr kumimoji="1" lang="en-US" altLang="zh-CN" i="1">
                            <a:solidFill>
                              <a:srgbClr val="0432FF"/>
                            </a:solidFill>
                            <a:latin typeface="Cambria Math" panose="02040503050406030204" pitchFamily="18" charset="0"/>
                          </a:rPr>
                          <m:t>𝟏</m:t>
                        </m:r>
                      </m:sub>
                    </m:sSub>
                    <m:r>
                      <a:rPr kumimoji="1" lang="en-US" altLang="zh-CN" b="1" i="1" smtClean="0">
                        <a:solidFill>
                          <a:srgbClr val="0432FF"/>
                        </a:solidFill>
                        <a:latin typeface="Cambria Math" panose="02040503050406030204" pitchFamily="18" charset="0"/>
                      </a:rPr>
                      <m:t>,</m:t>
                    </m:r>
                    <m:sSub>
                      <m:sSubPr>
                        <m:ctrlPr>
                          <a:rPr kumimoji="1" lang="en-US" altLang="zh-CN" i="1">
                            <a:solidFill>
                              <a:srgbClr val="0432FF"/>
                            </a:solidFill>
                            <a:latin typeface="Cambria Math" panose="02040503050406030204" pitchFamily="18" charset="0"/>
                          </a:rPr>
                        </m:ctrlPr>
                      </m:sSubPr>
                      <m:e>
                        <m:r>
                          <a:rPr kumimoji="1" lang="en-US" altLang="zh-CN" i="1">
                            <a:solidFill>
                              <a:srgbClr val="0432FF"/>
                            </a:solidFill>
                            <a:latin typeface="Cambria Math" panose="02040503050406030204" pitchFamily="18" charset="0"/>
                            <a:ea typeface="Cambria Math" panose="02040503050406030204" pitchFamily="18" charset="0"/>
                          </a:rPr>
                          <m:t>𝝀</m:t>
                        </m:r>
                      </m:e>
                      <m:sub>
                        <m:r>
                          <a:rPr kumimoji="1" lang="en-US" altLang="zh-CN" b="1" i="1" smtClean="0">
                            <a:solidFill>
                              <a:srgbClr val="0432FF"/>
                            </a:solidFill>
                            <a:latin typeface="Cambria Math" panose="02040503050406030204" pitchFamily="18" charset="0"/>
                            <a:ea typeface="Cambria Math" panose="02040503050406030204" pitchFamily="18" charset="0"/>
                          </a:rPr>
                          <m:t>𝟐</m:t>
                        </m:r>
                      </m:sub>
                    </m:sSub>
                  </m:oMath>
                </a14:m>
                <a:r>
                  <a:rPr kumimoji="1" lang="en-US" altLang="zh-CN" dirty="0">
                    <a:solidFill>
                      <a:srgbClr val="0432FF"/>
                    </a:solidFill>
                  </a:rPr>
                  <a:t>, </a:t>
                </a:r>
                <a14:m>
                  <m:oMath xmlns:m="http://schemas.openxmlformats.org/officeDocument/2006/math">
                    <m:r>
                      <a:rPr kumimoji="1" lang="en-US" altLang="zh-CN" i="1">
                        <a:solidFill>
                          <a:srgbClr val="0432FF"/>
                        </a:solidFill>
                        <a:latin typeface="Cambria Math" panose="02040503050406030204" pitchFamily="18" charset="0"/>
                        <a:ea typeface="Cambria Math" panose="02040503050406030204" pitchFamily="18" charset="0"/>
                      </a:rPr>
                      <m:t>⋯</m:t>
                    </m:r>
                    <m:r>
                      <a:rPr kumimoji="1" lang="en-US" altLang="zh-CN" b="1" i="1" smtClean="0">
                        <a:solidFill>
                          <a:srgbClr val="0432FF"/>
                        </a:solidFill>
                        <a:latin typeface="Cambria Math" panose="02040503050406030204" pitchFamily="18" charset="0"/>
                        <a:ea typeface="Cambria Math" panose="02040503050406030204" pitchFamily="18" charset="0"/>
                      </a:rPr>
                      <m:t>,</m:t>
                    </m:r>
                    <m:r>
                      <a:rPr kumimoji="1" lang="en-US" altLang="zh-CN" i="1">
                        <a:solidFill>
                          <a:srgbClr val="0432FF"/>
                        </a:solidFill>
                        <a:latin typeface="Cambria Math" panose="02040503050406030204" pitchFamily="18" charset="0"/>
                        <a:ea typeface="Cambria Math" panose="02040503050406030204" pitchFamily="18" charset="0"/>
                      </a:rPr>
                      <m:t> </m:t>
                    </m:r>
                    <m:sSub>
                      <m:sSubPr>
                        <m:ctrlPr>
                          <a:rPr kumimoji="1" lang="en-US" altLang="zh-CN" i="1">
                            <a:solidFill>
                              <a:srgbClr val="0432FF"/>
                            </a:solidFill>
                            <a:latin typeface="Cambria Math" panose="02040503050406030204" pitchFamily="18" charset="0"/>
                          </a:rPr>
                        </m:ctrlPr>
                      </m:sSubPr>
                      <m:e>
                        <m:r>
                          <a:rPr kumimoji="1" lang="en-US" altLang="zh-CN" i="1">
                            <a:solidFill>
                              <a:srgbClr val="0432FF"/>
                            </a:solidFill>
                            <a:latin typeface="Cambria Math" panose="02040503050406030204" pitchFamily="18" charset="0"/>
                            <a:ea typeface="Cambria Math" panose="02040503050406030204" pitchFamily="18" charset="0"/>
                          </a:rPr>
                          <m:t>𝝀</m:t>
                        </m:r>
                      </m:e>
                      <m:sub>
                        <m:r>
                          <a:rPr kumimoji="1" lang="en-US" altLang="zh-CN" b="1" i="1" smtClean="0">
                            <a:solidFill>
                              <a:srgbClr val="0432FF"/>
                            </a:solidFill>
                            <a:latin typeface="Cambria Math" panose="02040503050406030204" pitchFamily="18" charset="0"/>
                            <a:ea typeface="Cambria Math" panose="02040503050406030204" pitchFamily="18" charset="0"/>
                          </a:rPr>
                          <m:t>𝒏</m:t>
                        </m:r>
                        <m:r>
                          <a:rPr kumimoji="1" lang="en-US" altLang="zh-CN" b="1" i="1" smtClean="0">
                            <a:solidFill>
                              <a:srgbClr val="0432FF"/>
                            </a:solidFill>
                            <a:latin typeface="Cambria Math" panose="02040503050406030204" pitchFamily="18" charset="0"/>
                            <a:ea typeface="Cambria Math" panose="02040503050406030204" pitchFamily="18" charset="0"/>
                          </a:rPr>
                          <m:t>−</m:t>
                        </m:r>
                        <m:r>
                          <a:rPr kumimoji="1" lang="en-US" altLang="zh-CN" b="1" i="1" smtClean="0">
                            <a:solidFill>
                              <a:srgbClr val="0432FF"/>
                            </a:solidFill>
                            <a:latin typeface="Cambria Math" panose="02040503050406030204" pitchFamily="18" charset="0"/>
                            <a:ea typeface="Cambria Math" panose="02040503050406030204" pitchFamily="18" charset="0"/>
                          </a:rPr>
                          <m:t>𝟏</m:t>
                        </m:r>
                      </m:sub>
                    </m:sSub>
                  </m:oMath>
                </a14:m>
                <a:r>
                  <a:rPr kumimoji="1" lang="en-US" altLang="zh-CN" dirty="0">
                    <a:solidFill>
                      <a:srgbClr val="0432FF"/>
                    </a:solidFill>
                  </a:rPr>
                  <a:t>, </a:t>
                </a:r>
                <a14:m>
                  <m:oMath xmlns:m="http://schemas.openxmlformats.org/officeDocument/2006/math">
                    <m:sSub>
                      <m:sSubPr>
                        <m:ctrlPr>
                          <a:rPr kumimoji="1" lang="en-US" altLang="zh-CN" i="1">
                            <a:solidFill>
                              <a:srgbClr val="0432FF"/>
                            </a:solidFill>
                            <a:latin typeface="Cambria Math" panose="02040503050406030204" pitchFamily="18" charset="0"/>
                          </a:rPr>
                        </m:ctrlPr>
                      </m:sSubPr>
                      <m:e>
                        <m:r>
                          <a:rPr kumimoji="1" lang="en-US" altLang="zh-CN" i="1">
                            <a:solidFill>
                              <a:srgbClr val="0432FF"/>
                            </a:solidFill>
                            <a:latin typeface="Cambria Math" panose="02040503050406030204" pitchFamily="18" charset="0"/>
                            <a:ea typeface="Cambria Math" panose="02040503050406030204" pitchFamily="18" charset="0"/>
                          </a:rPr>
                          <m:t>𝝀</m:t>
                        </m:r>
                      </m:e>
                      <m:sub>
                        <m:r>
                          <a:rPr kumimoji="1" lang="en-US" altLang="zh-CN" b="1" i="1" smtClean="0">
                            <a:solidFill>
                              <a:srgbClr val="0432FF"/>
                            </a:solidFill>
                            <a:latin typeface="Cambria Math" panose="02040503050406030204" pitchFamily="18" charset="0"/>
                            <a:ea typeface="Cambria Math" panose="02040503050406030204" pitchFamily="18" charset="0"/>
                          </a:rPr>
                          <m:t>𝒏</m:t>
                        </m:r>
                      </m:sub>
                    </m:sSub>
                    <m:r>
                      <a:rPr kumimoji="1" lang="zh-CN" altLang="en-US" i="1">
                        <a:solidFill>
                          <a:srgbClr val="0432FF"/>
                        </a:solidFill>
                        <a:latin typeface="Cambria Math" panose="02040503050406030204" pitchFamily="18" charset="0"/>
                      </a:rPr>
                      <m:t>为</m:t>
                    </m:r>
                    <m:r>
                      <a:rPr kumimoji="1" lang="en-US" altLang="zh-CN" i="1">
                        <a:solidFill>
                          <a:srgbClr val="0432FF"/>
                        </a:solidFill>
                        <a:latin typeface="Cambria Math" panose="02040503050406030204" pitchFamily="18" charset="0"/>
                      </a:rPr>
                      <m:t>𝑛</m:t>
                    </m:r>
                    <m:r>
                      <a:rPr kumimoji="1" lang="zh-CN" altLang="en-US" i="1">
                        <a:solidFill>
                          <a:srgbClr val="0432FF"/>
                        </a:solidFill>
                        <a:latin typeface="Cambria Math" panose="02040503050406030204" pitchFamily="18" charset="0"/>
                      </a:rPr>
                      <m:t>个本征值</m:t>
                    </m:r>
                  </m:oMath>
                </a14:m>
                <a:endParaRPr lang="zh-CN" altLang="en-US" dirty="0">
                  <a:solidFill>
                    <a:srgbClr val="0432FF"/>
                  </a:solidFill>
                </a:endParaRPr>
              </a:p>
            </p:txBody>
          </p:sp>
        </mc:Choice>
        <mc:Fallback xmlns="">
          <p:sp>
            <p:nvSpPr>
              <p:cNvPr id="7" name="文本框 6">
                <a:extLst>
                  <a:ext uri="{FF2B5EF4-FFF2-40B4-BE49-F238E27FC236}">
                    <a16:creationId xmlns:a16="http://schemas.microsoft.com/office/drawing/2014/main" id="{FDB9F301-33B3-711A-DFBE-76B07FA2CD99}"/>
                  </a:ext>
                </a:extLst>
              </p:cNvPr>
              <p:cNvSpPr txBox="1">
                <a:spLocks noRot="1" noChangeAspect="1" noMove="1" noResize="1" noEditPoints="1" noAdjustHandles="1" noChangeArrowheads="1" noChangeShapeType="1" noTextEdit="1"/>
              </p:cNvSpPr>
              <p:nvPr/>
            </p:nvSpPr>
            <p:spPr>
              <a:xfrm>
                <a:off x="1127448" y="4996613"/>
                <a:ext cx="5078139" cy="542136"/>
              </a:xfrm>
              <a:prstGeom prst="rect">
                <a:avLst/>
              </a:prstGeom>
              <a:blipFill>
                <a:blip r:embed="rId9"/>
                <a:stretch>
                  <a:fillRect l="-748" t="-11364"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040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033B2DF-BEFF-AF49-A961-DD081F8BA7EC}"/>
                  </a:ext>
                </a:extLst>
              </p:cNvPr>
              <p:cNvSpPr txBox="1"/>
              <p:nvPr/>
            </p:nvSpPr>
            <p:spPr>
              <a:xfrm>
                <a:off x="579810" y="2322556"/>
                <a:ext cx="2088232"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4000" b="0" i="1">
                          <a:latin typeface="Cambria Math" panose="02040503050406030204" pitchFamily="18" charset="0"/>
                        </a:rPr>
                        <m:t>𝐴</m:t>
                      </m:r>
                      <m:r>
                        <a:rPr kumimoji="1" lang="en-US" altLang="zh-CN" sz="4000" b="0" i="1">
                          <a:latin typeface="Cambria Math" panose="02040503050406030204" pitchFamily="18" charset="0"/>
                        </a:rPr>
                        <m:t>=</m:t>
                      </m:r>
                      <m:r>
                        <a:rPr kumimoji="1" lang="en-US" altLang="zh-CN" sz="4000" b="0" i="1">
                          <a:latin typeface="Cambria Math" panose="02040503050406030204" pitchFamily="18" charset="0"/>
                        </a:rPr>
                        <m:t>𝑄𝑅</m:t>
                      </m:r>
                    </m:oMath>
                  </m:oMathPara>
                </a14:m>
                <a:endParaRPr kumimoji="1" lang="zh-CN" altLang="en-US" sz="4000" b="0" dirty="0"/>
              </a:p>
            </p:txBody>
          </p:sp>
        </mc:Choice>
        <mc:Fallback>
          <p:sp>
            <p:nvSpPr>
              <p:cNvPr id="8" name="文本框 7">
                <a:extLst>
                  <a:ext uri="{FF2B5EF4-FFF2-40B4-BE49-F238E27FC236}">
                    <a16:creationId xmlns:a16="http://schemas.microsoft.com/office/drawing/2014/main" id="{A033B2DF-BEFF-AF49-A961-DD081F8BA7EC}"/>
                  </a:ext>
                </a:extLst>
              </p:cNvPr>
              <p:cNvSpPr txBox="1">
                <a:spLocks noRot="1" noChangeAspect="1" noMove="1" noResize="1" noEditPoints="1" noAdjustHandles="1" noChangeArrowheads="1" noChangeShapeType="1" noTextEdit="1"/>
              </p:cNvSpPr>
              <p:nvPr/>
            </p:nvSpPr>
            <p:spPr>
              <a:xfrm>
                <a:off x="579810" y="2322556"/>
                <a:ext cx="2088232" cy="615553"/>
              </a:xfrm>
              <a:prstGeom prst="rect">
                <a:avLst/>
              </a:prstGeom>
              <a:blipFill>
                <a:blip r:embed="rId3"/>
                <a:stretch>
                  <a:fillRect b="-30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54E360B-FB0D-8F4A-AA59-B1AE55BEB834}"/>
              </a:ext>
            </a:extLst>
          </p:cNvPr>
          <p:cNvSpPr txBox="1"/>
          <p:nvPr/>
        </p:nvSpPr>
        <p:spPr>
          <a:xfrm>
            <a:off x="3331124" y="2366475"/>
            <a:ext cx="2736304" cy="523220"/>
          </a:xfrm>
          <a:prstGeom prst="rect">
            <a:avLst/>
          </a:prstGeom>
          <a:noFill/>
        </p:spPr>
        <p:txBody>
          <a:bodyPr wrap="square" rtlCol="0">
            <a:spAutoFit/>
          </a:bodyPr>
          <a:lstStyle/>
          <a:p>
            <a:r>
              <a:rPr kumimoji="1" lang="en-US" altLang="zh-CN" dirty="0"/>
              <a:t>Q</a:t>
            </a:r>
            <a:r>
              <a:rPr kumimoji="1" lang="zh-CN" altLang="en-US" dirty="0"/>
              <a:t>：正交矩阵</a:t>
            </a:r>
          </a:p>
        </p:txBody>
      </p:sp>
      <p:sp>
        <p:nvSpPr>
          <p:cNvPr id="11" name="文本框 10">
            <a:extLst>
              <a:ext uri="{FF2B5EF4-FFF2-40B4-BE49-F238E27FC236}">
                <a16:creationId xmlns:a16="http://schemas.microsoft.com/office/drawing/2014/main" id="{91654A5A-C698-DB4E-9FA3-471A56D369D4}"/>
              </a:ext>
            </a:extLst>
          </p:cNvPr>
          <p:cNvSpPr txBox="1"/>
          <p:nvPr/>
        </p:nvSpPr>
        <p:spPr>
          <a:xfrm>
            <a:off x="5692378" y="2366475"/>
            <a:ext cx="2736304" cy="523220"/>
          </a:xfrm>
          <a:prstGeom prst="rect">
            <a:avLst/>
          </a:prstGeom>
          <a:noFill/>
        </p:spPr>
        <p:txBody>
          <a:bodyPr wrap="square" rtlCol="0">
            <a:spAutoFit/>
          </a:bodyPr>
          <a:lstStyle/>
          <a:p>
            <a:r>
              <a:rPr kumimoji="1" lang="en-US" altLang="zh-CN" dirty="0"/>
              <a:t>R</a:t>
            </a:r>
            <a:r>
              <a:rPr kumimoji="1" lang="zh-CN" altLang="en-US" dirty="0"/>
              <a:t>：上三角矩阵</a:t>
            </a:r>
          </a:p>
        </p:txBody>
      </p:sp>
      <p:grpSp>
        <p:nvGrpSpPr>
          <p:cNvPr id="7" name="组合 6">
            <a:extLst>
              <a:ext uri="{FF2B5EF4-FFF2-40B4-BE49-F238E27FC236}">
                <a16:creationId xmlns:a16="http://schemas.microsoft.com/office/drawing/2014/main" id="{795D994A-111D-BB96-520F-29E623B0D987}"/>
              </a:ext>
            </a:extLst>
          </p:cNvPr>
          <p:cNvGrpSpPr/>
          <p:nvPr/>
        </p:nvGrpSpPr>
        <p:grpSpPr>
          <a:xfrm>
            <a:off x="351533" y="3212785"/>
            <a:ext cx="8317777" cy="1282988"/>
            <a:chOff x="767408" y="3765313"/>
            <a:chExt cx="8317777" cy="128298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E8C6AB7-DFCE-674E-BA9C-DF28B8606585}"/>
                    </a:ext>
                  </a:extLst>
                </p:cNvPr>
                <p:cNvSpPr txBox="1"/>
                <p:nvPr/>
              </p:nvSpPr>
              <p:spPr>
                <a:xfrm>
                  <a:off x="767408" y="3767415"/>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a:latin typeface="Cambria Math" panose="02040503050406030204" pitchFamily="18" charset="0"/>
                          </a:rPr>
                          <m:t>𝐴</m:t>
                        </m:r>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1</m:t>
                            </m:r>
                          </m:sub>
                        </m:sSub>
                      </m:oMath>
                    </m:oMathPara>
                  </a14:m>
                  <a:endParaRPr kumimoji="1" lang="zh-CN" altLang="en-US" sz="2000" b="0" dirty="0"/>
                </a:p>
              </p:txBody>
            </p:sp>
          </mc:Choice>
          <mc:Fallback xmlns="">
            <p:sp>
              <p:nvSpPr>
                <p:cNvPr id="12" name="文本框 11">
                  <a:extLst>
                    <a:ext uri="{FF2B5EF4-FFF2-40B4-BE49-F238E27FC236}">
                      <a16:creationId xmlns:a16="http://schemas.microsoft.com/office/drawing/2014/main" id="{6E8C6AB7-DFCE-674E-BA9C-DF28B8606585}"/>
                    </a:ext>
                  </a:extLst>
                </p:cNvPr>
                <p:cNvSpPr txBox="1">
                  <a:spLocks noRot="1" noChangeAspect="1" noMove="1" noResize="1" noEditPoints="1" noAdjustHandles="1" noChangeArrowheads="1" noChangeShapeType="1" noTextEdit="1"/>
                </p:cNvSpPr>
                <p:nvPr/>
              </p:nvSpPr>
              <p:spPr>
                <a:xfrm>
                  <a:off x="767408" y="3767415"/>
                  <a:ext cx="2088232" cy="307777"/>
                </a:xfrm>
                <a:prstGeom prst="rect">
                  <a:avLst/>
                </a:prstGeom>
                <a:blipFill>
                  <a:blip r:embed="rId4"/>
                  <a:stretch>
                    <a:fillRect b="-269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D4452114-6569-EC40-AC89-83668983C549}"/>
                    </a:ext>
                  </a:extLst>
                </p:cNvPr>
                <p:cNvSpPr txBox="1"/>
                <p:nvPr/>
              </p:nvSpPr>
              <p:spPr>
                <a:xfrm>
                  <a:off x="3429570" y="3765313"/>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1</m:t>
                            </m:r>
                          </m:sub>
                        </m:sSub>
                        <m:r>
                          <a:rPr kumimoji="1" lang="en-US" altLang="zh-CN" sz="2000" b="0" i="1">
                            <a:latin typeface="Cambria Math" panose="02040503050406030204" pitchFamily="18" charset="0"/>
                          </a:rPr>
                          <m:t> =</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1</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Sub>
                      </m:oMath>
                    </m:oMathPara>
                  </a14:m>
                  <a:endParaRPr kumimoji="1" lang="zh-CN" altLang="en-US" sz="2000" b="0" dirty="0"/>
                </a:p>
              </p:txBody>
            </p:sp>
          </mc:Choice>
          <mc:Fallback>
            <p:sp>
              <p:nvSpPr>
                <p:cNvPr id="13" name="文本框 12">
                  <a:extLst>
                    <a:ext uri="{FF2B5EF4-FFF2-40B4-BE49-F238E27FC236}">
                      <a16:creationId xmlns:a16="http://schemas.microsoft.com/office/drawing/2014/main" id="{D4452114-6569-EC40-AC89-83668983C549}"/>
                    </a:ext>
                  </a:extLst>
                </p:cNvPr>
                <p:cNvSpPr txBox="1">
                  <a:spLocks noRot="1" noChangeAspect="1" noMove="1" noResize="1" noEditPoints="1" noAdjustHandles="1" noChangeArrowheads="1" noChangeShapeType="1" noTextEdit="1"/>
                </p:cNvSpPr>
                <p:nvPr/>
              </p:nvSpPr>
              <p:spPr>
                <a:xfrm>
                  <a:off x="3429570" y="3765313"/>
                  <a:ext cx="2088232" cy="307777"/>
                </a:xfrm>
                <a:prstGeom prst="rect">
                  <a:avLst/>
                </a:prstGeom>
                <a:blipFill>
                  <a:blip r:embed="rId5"/>
                  <a:stretch>
                    <a:fillRect t="-3846" b="-3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821699F-37BD-A74A-9AE5-BB85CF848054}"/>
                    </a:ext>
                  </a:extLst>
                </p:cNvPr>
                <p:cNvSpPr txBox="1"/>
                <p:nvPr/>
              </p:nvSpPr>
              <p:spPr>
                <a:xfrm>
                  <a:off x="5879976" y="3794879"/>
                  <a:ext cx="2088232" cy="3115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1</m:t>
                            </m:r>
                          </m:sub>
                        </m:sSub>
                        <m:r>
                          <a:rPr kumimoji="1" lang="en-US" altLang="zh-CN" sz="2000" b="0" i="1">
                            <a:latin typeface="Cambria Math" panose="02040503050406030204" pitchFamily="18" charset="0"/>
                          </a:rPr>
                          <m:t> =</m:t>
                        </m:r>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up>
                            <m:r>
                              <a:rPr kumimoji="1" lang="en-US" altLang="zh-CN" sz="2000" b="0" i="1">
                                <a:latin typeface="Cambria Math" panose="02040503050406030204" pitchFamily="18" charset="0"/>
                              </a:rPr>
                              <m:t>𝑇</m:t>
                            </m:r>
                          </m:sup>
                        </m:sSubSup>
                        <m:r>
                          <a:rPr kumimoji="1" lang="en-US" altLang="zh-CN" sz="2000" b="0" i="1">
                            <a:latin typeface="Cambria Math" panose="02040503050406030204" pitchFamily="18" charset="0"/>
                          </a:rPr>
                          <m:t>𝐴</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Sub>
                      </m:oMath>
                    </m:oMathPara>
                  </a14:m>
                  <a:endParaRPr kumimoji="1" lang="zh-CN" altLang="en-US" sz="2000" b="0" dirty="0"/>
                </a:p>
              </p:txBody>
            </p:sp>
          </mc:Choice>
          <mc:Fallback xmlns="">
            <p:sp>
              <p:nvSpPr>
                <p:cNvPr id="15" name="文本框 14">
                  <a:extLst>
                    <a:ext uri="{FF2B5EF4-FFF2-40B4-BE49-F238E27FC236}">
                      <a16:creationId xmlns:a16="http://schemas.microsoft.com/office/drawing/2014/main" id="{7821699F-37BD-A74A-9AE5-BB85CF848054}"/>
                    </a:ext>
                  </a:extLst>
                </p:cNvPr>
                <p:cNvSpPr txBox="1">
                  <a:spLocks noRot="1" noChangeAspect="1" noMove="1" noResize="1" noEditPoints="1" noAdjustHandles="1" noChangeArrowheads="1" noChangeShapeType="1" noTextEdit="1"/>
                </p:cNvSpPr>
                <p:nvPr/>
              </p:nvSpPr>
              <p:spPr>
                <a:xfrm>
                  <a:off x="5879976" y="3794879"/>
                  <a:ext cx="2088232" cy="311560"/>
                </a:xfrm>
                <a:prstGeom prst="rect">
                  <a:avLst/>
                </a:prstGeom>
                <a:blipFill>
                  <a:blip r:embed="rId6"/>
                  <a:stretch>
                    <a:fillRect t="-4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004E3BE-DF8B-8340-8D00-634694FC5EE7}"/>
                    </a:ext>
                  </a:extLst>
                </p:cNvPr>
                <p:cNvSpPr txBox="1"/>
                <p:nvPr/>
              </p:nvSpPr>
              <p:spPr>
                <a:xfrm>
                  <a:off x="820436" y="4222302"/>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1</m:t>
                            </m:r>
                          </m:sub>
                        </m:sSub>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2</m:t>
                            </m:r>
                          </m:sub>
                        </m:sSub>
                      </m:oMath>
                    </m:oMathPara>
                  </a14:m>
                  <a:endParaRPr kumimoji="1" lang="zh-CN" altLang="en-US" sz="2000" b="0" dirty="0"/>
                </a:p>
              </p:txBody>
            </p:sp>
          </mc:Choice>
          <mc:Fallback xmlns="">
            <p:sp>
              <p:nvSpPr>
                <p:cNvPr id="17" name="文本框 16">
                  <a:extLst>
                    <a:ext uri="{FF2B5EF4-FFF2-40B4-BE49-F238E27FC236}">
                      <a16:creationId xmlns:a16="http://schemas.microsoft.com/office/drawing/2014/main" id="{3004E3BE-DF8B-8340-8D00-634694FC5EE7}"/>
                    </a:ext>
                  </a:extLst>
                </p:cNvPr>
                <p:cNvSpPr txBox="1">
                  <a:spLocks noRot="1" noChangeAspect="1" noMove="1" noResize="1" noEditPoints="1" noAdjustHandles="1" noChangeArrowheads="1" noChangeShapeType="1" noTextEdit="1"/>
                </p:cNvSpPr>
                <p:nvPr/>
              </p:nvSpPr>
              <p:spPr>
                <a:xfrm>
                  <a:off x="820436" y="4222302"/>
                  <a:ext cx="2088232" cy="307777"/>
                </a:xfrm>
                <a:prstGeom prst="rect">
                  <a:avLst/>
                </a:prstGeom>
                <a:blipFill>
                  <a:blip r:embed="rId7"/>
                  <a:stretch>
                    <a:fillRect b="-269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33EAFC2E-1C9B-5D4F-9707-4EB8DB10349B}"/>
                    </a:ext>
                  </a:extLst>
                </p:cNvPr>
                <p:cNvSpPr txBox="1"/>
                <p:nvPr/>
              </p:nvSpPr>
              <p:spPr>
                <a:xfrm>
                  <a:off x="3429570" y="4267617"/>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2</m:t>
                            </m:r>
                          </m:sub>
                        </m:sSub>
                        <m:r>
                          <a:rPr kumimoji="1" lang="en-US" altLang="zh-CN" sz="2000" b="0" i="1">
                            <a:latin typeface="Cambria Math" panose="02040503050406030204" pitchFamily="18" charset="0"/>
                          </a:rPr>
                          <m:t> =</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2</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Sub>
                      </m:oMath>
                    </m:oMathPara>
                  </a14:m>
                  <a:endParaRPr kumimoji="1" lang="zh-CN" altLang="en-US" sz="2000" b="0" dirty="0"/>
                </a:p>
              </p:txBody>
            </p:sp>
          </mc:Choice>
          <mc:Fallback>
            <p:sp>
              <p:nvSpPr>
                <p:cNvPr id="18" name="文本框 17">
                  <a:extLst>
                    <a:ext uri="{FF2B5EF4-FFF2-40B4-BE49-F238E27FC236}">
                      <a16:creationId xmlns:a16="http://schemas.microsoft.com/office/drawing/2014/main" id="{33EAFC2E-1C9B-5D4F-9707-4EB8DB10349B}"/>
                    </a:ext>
                  </a:extLst>
                </p:cNvPr>
                <p:cNvSpPr txBox="1">
                  <a:spLocks noRot="1" noChangeAspect="1" noMove="1" noResize="1" noEditPoints="1" noAdjustHandles="1" noChangeArrowheads="1" noChangeShapeType="1" noTextEdit="1"/>
                </p:cNvSpPr>
                <p:nvPr/>
              </p:nvSpPr>
              <p:spPr>
                <a:xfrm>
                  <a:off x="3429570" y="4267617"/>
                  <a:ext cx="2088232" cy="307777"/>
                </a:xfrm>
                <a:prstGeom prst="rect">
                  <a:avLst/>
                </a:prstGeom>
                <a:blipFill>
                  <a:blip r:embed="rId8"/>
                  <a:stretch>
                    <a:fillRect t="-80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108C9A0-7467-A54F-9A04-6E6C9F38C4F1}"/>
                    </a:ext>
                  </a:extLst>
                </p:cNvPr>
                <p:cNvSpPr txBox="1"/>
                <p:nvPr/>
              </p:nvSpPr>
              <p:spPr>
                <a:xfrm>
                  <a:off x="6204342" y="4235725"/>
                  <a:ext cx="2088232" cy="312073"/>
                </a:xfrm>
                <a:prstGeom prst="rect">
                  <a:avLst/>
                </a:prstGeom>
                <a:noFill/>
              </p:spPr>
              <p:txBody>
                <a:bodyPr wrap="square" lIns="0" tIns="0" rIns="0" bIns="0" rtlCol="0">
                  <a:spAutoFit/>
                </a:bodyPr>
                <a:lstStyle/>
                <a:p>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2</m:t>
                          </m:r>
                        </m:sub>
                      </m:sSub>
                      <m:r>
                        <a:rPr kumimoji="1" lang="en-US" altLang="zh-CN" sz="2000" b="0" i="1">
                          <a:latin typeface="Cambria Math" panose="02040503050406030204" pitchFamily="18" charset="0"/>
                        </a:rPr>
                        <m:t> =</m:t>
                      </m:r>
                      <m:sSubSup>
                        <m:sSubSupPr>
                          <m:ctrlPr>
                            <a:rPr kumimoji="1" lang="en-US" altLang="zh-CN" sz="2000" b="0" i="1">
                              <a:latin typeface="Cambria Math" panose="02040503050406030204" pitchFamily="18" charset="0"/>
                            </a:rPr>
                          </m:ctrlPr>
                        </m:sSubSupP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up>
                              <m:r>
                                <a:rPr kumimoji="1" lang="en-US" altLang="zh-CN" sz="2000" b="0" i="1">
                                  <a:latin typeface="Cambria Math" panose="02040503050406030204" pitchFamily="18" charset="0"/>
                                </a:rPr>
                                <m:t>𝑇</m:t>
                              </m:r>
                            </m:sup>
                          </m:sSubSup>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up>
                          <m:r>
                            <a:rPr kumimoji="1" lang="en-US" altLang="zh-CN" sz="2000" b="0" i="1">
                              <a:latin typeface="Cambria Math" panose="02040503050406030204" pitchFamily="18" charset="0"/>
                            </a:rPr>
                            <m:t>𝑇</m:t>
                          </m:r>
                        </m:sup>
                      </m:sSubSup>
                      <m:r>
                        <a:rPr kumimoji="1" lang="en-US" altLang="zh-CN" sz="2000" b="0" i="1">
                          <a:latin typeface="Cambria Math" panose="02040503050406030204" pitchFamily="18" charset="0"/>
                        </a:rPr>
                        <m:t>𝐴</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Sub>
                    </m:oMath>
                  </a14:m>
                  <a:r>
                    <a:rPr kumimoji="1" lang="en-US" altLang="zh-CN" sz="2000" b="0" dirty="0"/>
                    <a:t>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Sub>
                    </m:oMath>
                  </a14:m>
                  <a:endParaRPr kumimoji="1" lang="zh-CN" altLang="en-US" sz="2000" b="0" dirty="0"/>
                </a:p>
              </p:txBody>
            </p:sp>
          </mc:Choice>
          <mc:Fallback xmlns="">
            <p:sp>
              <p:nvSpPr>
                <p:cNvPr id="19" name="文本框 18">
                  <a:extLst>
                    <a:ext uri="{FF2B5EF4-FFF2-40B4-BE49-F238E27FC236}">
                      <a16:creationId xmlns:a16="http://schemas.microsoft.com/office/drawing/2014/main" id="{9108C9A0-7467-A54F-9A04-6E6C9F38C4F1}"/>
                    </a:ext>
                  </a:extLst>
                </p:cNvPr>
                <p:cNvSpPr txBox="1">
                  <a:spLocks noRot="1" noChangeAspect="1" noMove="1" noResize="1" noEditPoints="1" noAdjustHandles="1" noChangeArrowheads="1" noChangeShapeType="1" noTextEdit="1"/>
                </p:cNvSpPr>
                <p:nvPr/>
              </p:nvSpPr>
              <p:spPr>
                <a:xfrm>
                  <a:off x="6204342" y="4235725"/>
                  <a:ext cx="2088232" cy="312073"/>
                </a:xfrm>
                <a:prstGeom prst="rect">
                  <a:avLst/>
                </a:prstGeom>
                <a:blipFill>
                  <a:blip r:embed="rId9"/>
                  <a:stretch>
                    <a:fillRect l="-4242" r="-1212"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EE2A12A-6D4A-0442-A685-704A8A5B5534}"/>
                    </a:ext>
                  </a:extLst>
                </p:cNvPr>
                <p:cNvSpPr txBox="1"/>
                <p:nvPr/>
              </p:nvSpPr>
              <p:spPr>
                <a:xfrm>
                  <a:off x="820436" y="4740524"/>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2</m:t>
                            </m:r>
                          </m:sub>
                        </m:sSub>
                        <m:r>
                          <a:rPr kumimoji="1" lang="en-US" altLang="zh-CN" sz="2000" b="0" i="1">
                            <a:latin typeface="Cambria Math" panose="02040503050406030204" pitchFamily="18" charset="0"/>
                          </a:rPr>
                          <m:t>=</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3</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3</m:t>
                            </m:r>
                          </m:sub>
                        </m:sSub>
                      </m:oMath>
                    </m:oMathPara>
                  </a14:m>
                  <a:endParaRPr kumimoji="1" lang="zh-CN" altLang="en-US" sz="2000" b="0" dirty="0"/>
                </a:p>
              </p:txBody>
            </p:sp>
          </mc:Choice>
          <mc:Fallback xmlns="">
            <p:sp>
              <p:nvSpPr>
                <p:cNvPr id="22" name="文本框 21">
                  <a:extLst>
                    <a:ext uri="{FF2B5EF4-FFF2-40B4-BE49-F238E27FC236}">
                      <a16:creationId xmlns:a16="http://schemas.microsoft.com/office/drawing/2014/main" id="{9EE2A12A-6D4A-0442-A685-704A8A5B5534}"/>
                    </a:ext>
                  </a:extLst>
                </p:cNvPr>
                <p:cNvSpPr txBox="1">
                  <a:spLocks noRot="1" noChangeAspect="1" noMove="1" noResize="1" noEditPoints="1" noAdjustHandles="1" noChangeArrowheads="1" noChangeShapeType="1" noTextEdit="1"/>
                </p:cNvSpPr>
                <p:nvPr/>
              </p:nvSpPr>
              <p:spPr>
                <a:xfrm>
                  <a:off x="820436" y="4740524"/>
                  <a:ext cx="2088232" cy="307777"/>
                </a:xfrm>
                <a:prstGeom prst="rect">
                  <a:avLst/>
                </a:prstGeom>
                <a:blipFill>
                  <a:blip r:embed="rId12"/>
                  <a:stretch>
                    <a:fillRect b="-3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791D9F54-9E6F-D64C-A41C-77DF4A5451B8}"/>
                    </a:ext>
                  </a:extLst>
                </p:cNvPr>
                <p:cNvSpPr txBox="1"/>
                <p:nvPr/>
              </p:nvSpPr>
              <p:spPr>
                <a:xfrm>
                  <a:off x="3429570" y="4735613"/>
                  <a:ext cx="208823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3</m:t>
                            </m:r>
                          </m:sub>
                        </m:sSub>
                        <m:r>
                          <a:rPr kumimoji="1" lang="en-US" altLang="zh-CN" sz="2000" b="0" i="1">
                            <a:latin typeface="Cambria Math" panose="02040503050406030204" pitchFamily="18" charset="0"/>
                          </a:rPr>
                          <m:t> =</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𝑅</m:t>
                            </m:r>
                          </m:e>
                          <m:sub>
                            <m:r>
                              <a:rPr kumimoji="1" lang="en-US" altLang="zh-CN" sz="2000" b="0" i="1">
                                <a:latin typeface="Cambria Math" panose="02040503050406030204" pitchFamily="18" charset="0"/>
                              </a:rPr>
                              <m:t>3</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3</m:t>
                            </m:r>
                          </m:sub>
                        </m:sSub>
                      </m:oMath>
                    </m:oMathPara>
                  </a14:m>
                  <a:endParaRPr kumimoji="1" lang="zh-CN" altLang="en-US" sz="2000" b="0" dirty="0"/>
                </a:p>
              </p:txBody>
            </p:sp>
          </mc:Choice>
          <mc:Fallback>
            <p:sp>
              <p:nvSpPr>
                <p:cNvPr id="23" name="文本框 22">
                  <a:extLst>
                    <a:ext uri="{FF2B5EF4-FFF2-40B4-BE49-F238E27FC236}">
                      <a16:creationId xmlns:a16="http://schemas.microsoft.com/office/drawing/2014/main" id="{791D9F54-9E6F-D64C-A41C-77DF4A5451B8}"/>
                    </a:ext>
                  </a:extLst>
                </p:cNvPr>
                <p:cNvSpPr txBox="1">
                  <a:spLocks noRot="1" noChangeAspect="1" noMove="1" noResize="1" noEditPoints="1" noAdjustHandles="1" noChangeArrowheads="1" noChangeShapeType="1" noTextEdit="1"/>
                </p:cNvSpPr>
                <p:nvPr/>
              </p:nvSpPr>
              <p:spPr>
                <a:xfrm>
                  <a:off x="3429570" y="4735613"/>
                  <a:ext cx="2088232" cy="307777"/>
                </a:xfrm>
                <a:prstGeom prst="rect">
                  <a:avLst/>
                </a:prstGeom>
                <a:blipFill>
                  <a:blip r:embed="rId13"/>
                  <a:stretch>
                    <a:fillRect t="-8000"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5B1962A-15F1-C04A-A37F-55E6E1B49CB4}"/>
                    </a:ext>
                  </a:extLst>
                </p:cNvPr>
                <p:cNvSpPr txBox="1"/>
                <p:nvPr/>
              </p:nvSpPr>
              <p:spPr>
                <a:xfrm>
                  <a:off x="6216949" y="4720479"/>
                  <a:ext cx="2868236" cy="313676"/>
                </a:xfrm>
                <a:prstGeom prst="rect">
                  <a:avLst/>
                </a:prstGeom>
                <a:noFill/>
              </p:spPr>
              <p:txBody>
                <a:bodyPr wrap="square" lIns="0" tIns="0" rIns="0" bIns="0" rtlCol="0">
                  <a:spAutoFit/>
                </a:bodyPr>
                <a:lstStyle/>
                <a:p>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𝐴</m:t>
                          </m:r>
                        </m:e>
                        <m:sub>
                          <m:r>
                            <a:rPr kumimoji="1" lang="en-US" altLang="zh-CN" sz="2000" b="0" i="1">
                              <a:latin typeface="Cambria Math" panose="02040503050406030204" pitchFamily="18" charset="0"/>
                            </a:rPr>
                            <m:t>3</m:t>
                          </m:r>
                        </m:sub>
                      </m:sSub>
                      <m:r>
                        <a:rPr kumimoji="1" lang="en-US" altLang="zh-CN" sz="2000" b="0" i="1">
                          <a:latin typeface="Cambria Math" panose="02040503050406030204" pitchFamily="18" charset="0"/>
                        </a:rPr>
                        <m:t> =</m:t>
                      </m:r>
                      <m:sSubSup>
                        <m:sSubSupPr>
                          <m:ctrlPr>
                            <a:rPr kumimoji="1" lang="en-US" altLang="zh-CN" sz="2000" b="0" i="1">
                              <a:latin typeface="Cambria Math" panose="02040503050406030204" pitchFamily="18" charset="0"/>
                            </a:rPr>
                          </m:ctrlPr>
                        </m:sSubSupPr>
                        <m:e>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3</m:t>
                              </m:r>
                            </m:sub>
                            <m:sup>
                              <m:r>
                                <a:rPr kumimoji="1" lang="en-US" altLang="zh-CN" sz="2000" b="0" i="1">
                                  <a:latin typeface="Cambria Math" panose="02040503050406030204" pitchFamily="18" charset="0"/>
                                </a:rPr>
                                <m:t>𝑇</m:t>
                              </m:r>
                            </m:sup>
                          </m:sSubSup>
                          <m:sSubSup>
                            <m:sSubSupPr>
                              <m:ctrlPr>
                                <a:rPr kumimoji="1" lang="en-US" altLang="zh-CN" sz="2000" b="0" i="1">
                                  <a:latin typeface="Cambria Math" panose="02040503050406030204" pitchFamily="18" charset="0"/>
                                </a:rPr>
                              </m:ctrlPr>
                            </m:sSubSup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up>
                              <m:r>
                                <a:rPr kumimoji="1" lang="en-US" altLang="zh-CN" sz="2000" b="0" i="1">
                                  <a:latin typeface="Cambria Math" panose="02040503050406030204" pitchFamily="18" charset="0"/>
                                </a:rPr>
                                <m:t>𝑇</m:t>
                              </m:r>
                            </m:sup>
                          </m:sSubSup>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up>
                          <m:r>
                            <a:rPr kumimoji="1" lang="en-US" altLang="zh-CN" sz="2000" b="0" i="1">
                              <a:latin typeface="Cambria Math" panose="02040503050406030204" pitchFamily="18" charset="0"/>
                            </a:rPr>
                            <m:t>𝑇</m:t>
                          </m:r>
                        </m:sup>
                      </m:sSubSup>
                      <m:r>
                        <a:rPr kumimoji="1" lang="en-US" altLang="zh-CN" sz="2000" b="0" i="1">
                          <a:latin typeface="Cambria Math" panose="02040503050406030204" pitchFamily="18" charset="0"/>
                        </a:rPr>
                        <m:t>𝐴</m:t>
                      </m:r>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1</m:t>
                          </m:r>
                        </m:sub>
                      </m:sSub>
                    </m:oMath>
                  </a14:m>
                  <a:r>
                    <a:rPr kumimoji="1" lang="en-US" altLang="zh-CN" sz="2000" b="0" dirty="0"/>
                    <a:t> </a:t>
                  </a:r>
                  <a14:m>
                    <m:oMath xmlns:m="http://schemas.openxmlformats.org/officeDocument/2006/math">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2</m:t>
                          </m:r>
                        </m:sub>
                      </m:sSub>
                      <m:sSub>
                        <m:sSubPr>
                          <m:ctrlPr>
                            <a:rPr kumimoji="1" lang="en-US" altLang="zh-CN" sz="2000" b="0" i="1">
                              <a:latin typeface="Cambria Math" panose="02040503050406030204" pitchFamily="18" charset="0"/>
                            </a:rPr>
                          </m:ctrlPr>
                        </m:sSubPr>
                        <m:e>
                          <m:r>
                            <a:rPr kumimoji="1" lang="en-US" altLang="zh-CN" sz="2000" b="0" i="1">
                              <a:latin typeface="Cambria Math" panose="02040503050406030204" pitchFamily="18" charset="0"/>
                            </a:rPr>
                            <m:t>𝑄</m:t>
                          </m:r>
                        </m:e>
                        <m:sub>
                          <m:r>
                            <a:rPr kumimoji="1" lang="en-US" altLang="zh-CN" sz="2000" b="0" i="1">
                              <a:latin typeface="Cambria Math" panose="02040503050406030204" pitchFamily="18" charset="0"/>
                            </a:rPr>
                            <m:t>3</m:t>
                          </m:r>
                        </m:sub>
                      </m:sSub>
                    </m:oMath>
                  </a14:m>
                  <a:endParaRPr kumimoji="1" lang="zh-CN" altLang="en-US" sz="2000" b="0" dirty="0"/>
                </a:p>
              </p:txBody>
            </p:sp>
          </mc:Choice>
          <mc:Fallback xmlns="">
            <p:sp>
              <p:nvSpPr>
                <p:cNvPr id="24" name="文本框 23">
                  <a:extLst>
                    <a:ext uri="{FF2B5EF4-FFF2-40B4-BE49-F238E27FC236}">
                      <a16:creationId xmlns:a16="http://schemas.microsoft.com/office/drawing/2014/main" id="{35B1962A-15F1-C04A-A37F-55E6E1B49CB4}"/>
                    </a:ext>
                  </a:extLst>
                </p:cNvPr>
                <p:cNvSpPr txBox="1">
                  <a:spLocks noRot="1" noChangeAspect="1" noMove="1" noResize="1" noEditPoints="1" noAdjustHandles="1" noChangeArrowheads="1" noChangeShapeType="1" noTextEdit="1"/>
                </p:cNvSpPr>
                <p:nvPr/>
              </p:nvSpPr>
              <p:spPr>
                <a:xfrm>
                  <a:off x="6216949" y="4720479"/>
                  <a:ext cx="2868236" cy="313676"/>
                </a:xfrm>
                <a:prstGeom prst="rect">
                  <a:avLst/>
                </a:prstGeom>
                <a:blipFill>
                  <a:blip r:embed="rId14"/>
                  <a:stretch>
                    <a:fillRect l="-3097" t="-4000" b="-40000"/>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4A0C819-FF7E-EC40-9F0E-F1BEAA9DCBBF}"/>
                  </a:ext>
                </a:extLst>
              </p:cNvPr>
              <p:cNvSpPr txBox="1"/>
              <p:nvPr/>
            </p:nvSpPr>
            <p:spPr>
              <a:xfrm>
                <a:off x="695400" y="4933617"/>
                <a:ext cx="8350856" cy="1015663"/>
              </a:xfrm>
              <a:prstGeom prst="rect">
                <a:avLst/>
              </a:prstGeom>
              <a:noFill/>
            </p:spPr>
            <p:txBody>
              <a:bodyPr wrap="square" rtlCol="0">
                <a:spAutoFit/>
              </a:bodyPr>
              <a:lstStyle/>
              <a:p>
                <a:r>
                  <a:rPr kumimoji="1" lang="zh-CN" altLang="en-US" sz="2000" dirty="0">
                    <a:solidFill>
                      <a:srgbClr val="0432FF"/>
                    </a:solidFill>
                  </a:rPr>
                  <a:t>数学上可以证明，重复以上操作，</a:t>
                </a:r>
                <a:r>
                  <a:rPr kumimoji="1" lang="en-US" altLang="zh-CN" sz="2000" dirty="0">
                    <a:solidFill>
                      <a:srgbClr val="0432FF"/>
                    </a:solidFill>
                  </a:rPr>
                  <a:t> </a:t>
                </a:r>
                <a14:m>
                  <m:oMath xmlns:m="http://schemas.openxmlformats.org/officeDocument/2006/math">
                    <m:sSub>
                      <m:sSubPr>
                        <m:ctrlPr>
                          <a:rPr kumimoji="1" lang="en-US" altLang="zh-CN" sz="2000" i="1">
                            <a:solidFill>
                              <a:srgbClr val="0432FF"/>
                            </a:solidFill>
                            <a:latin typeface="Cambria Math" panose="02040503050406030204" pitchFamily="18" charset="0"/>
                          </a:rPr>
                        </m:ctrlPr>
                      </m:sSubPr>
                      <m:e>
                        <m:r>
                          <a:rPr kumimoji="1" lang="en-US" altLang="zh-CN" sz="2000">
                            <a:solidFill>
                              <a:srgbClr val="0432FF"/>
                            </a:solidFill>
                            <a:latin typeface="Cambria Math" panose="02040503050406030204" pitchFamily="18" charset="0"/>
                          </a:rPr>
                          <m:t>𝐴</m:t>
                        </m:r>
                      </m:e>
                      <m:sub>
                        <m:r>
                          <a:rPr kumimoji="1" lang="en-US" altLang="zh-CN" sz="2000">
                            <a:solidFill>
                              <a:srgbClr val="0432FF"/>
                            </a:solidFill>
                            <a:latin typeface="Cambria Math" panose="02040503050406030204" pitchFamily="18" charset="0"/>
                          </a:rPr>
                          <m:t>𝑖</m:t>
                        </m:r>
                      </m:sub>
                    </m:sSub>
                    <m:r>
                      <a:rPr kumimoji="1" lang="en-US" altLang="zh-CN" sz="2000">
                        <a:solidFill>
                          <a:srgbClr val="0432FF"/>
                        </a:solidFill>
                        <a:latin typeface="Cambria Math" panose="02040503050406030204" pitchFamily="18" charset="0"/>
                      </a:rPr>
                      <m:t> </m:t>
                    </m:r>
                  </m:oMath>
                </a14:m>
                <a:r>
                  <a:rPr kumimoji="1" lang="zh-CN" altLang="en-US" sz="2000" dirty="0">
                    <a:solidFill>
                      <a:srgbClr val="0432FF"/>
                    </a:solidFill>
                  </a:rPr>
                  <a:t>将收敛到对角矩阵</a:t>
                </a:r>
                <a14:m>
                  <m:oMath xmlns:m="http://schemas.openxmlformats.org/officeDocument/2006/math">
                    <m:r>
                      <a:rPr kumimoji="1" lang="zh-CN" altLang="en-US" sz="2000">
                        <a:solidFill>
                          <a:srgbClr val="0432FF"/>
                        </a:solidFill>
                        <a:latin typeface="Cambria Math" panose="02040503050406030204" pitchFamily="18" charset="0"/>
                      </a:rPr>
                      <m:t>𝜦</m:t>
                    </m:r>
                    <m:r>
                      <a:rPr kumimoji="1" lang="zh-CN" altLang="en-US" sz="2000">
                        <a:solidFill>
                          <a:srgbClr val="0432FF"/>
                        </a:solidFill>
                        <a:latin typeface="Cambria Math" panose="02040503050406030204" pitchFamily="18" charset="0"/>
                      </a:rPr>
                      <m:t>，其中，</m:t>
                    </m:r>
                  </m:oMath>
                </a14:m>
                <a:endParaRPr kumimoji="1" lang="en-US" altLang="zh-CN" sz="2000" dirty="0">
                  <a:solidFill>
                    <a:srgbClr val="0432FF"/>
                  </a:solidFill>
                </a:endParaRPr>
              </a:p>
              <a:p>
                <a:r>
                  <a:rPr kumimoji="1" lang="en-US" altLang="zh-CN" sz="2000" dirty="0">
                    <a:solidFill>
                      <a:srgbClr val="0432FF"/>
                    </a:solidFill>
                  </a:rPr>
                  <a:t>A</a:t>
                </a:r>
                <a:r>
                  <a:rPr kumimoji="1" lang="zh-CN" altLang="en-US" sz="2000" dirty="0">
                    <a:solidFill>
                      <a:srgbClr val="0432FF"/>
                    </a:solidFill>
                  </a:rPr>
                  <a:t>的本征值：</a:t>
                </a:r>
                <a14:m>
                  <m:oMath xmlns:m="http://schemas.openxmlformats.org/officeDocument/2006/math">
                    <m:r>
                      <a:rPr kumimoji="1" lang="zh-CN" altLang="en-US" sz="2000">
                        <a:solidFill>
                          <a:srgbClr val="0432FF"/>
                        </a:solidFill>
                        <a:latin typeface="Cambria Math" panose="02040503050406030204" pitchFamily="18" charset="0"/>
                      </a:rPr>
                      <m:t>𝚲</m:t>
                    </m:r>
                  </m:oMath>
                </a14:m>
                <a:r>
                  <a:rPr kumimoji="1" lang="zh-CN" altLang="en-US" sz="2000" dirty="0">
                    <a:solidFill>
                      <a:srgbClr val="0432FF"/>
                    </a:solidFill>
                  </a:rPr>
                  <a:t>对角元</a:t>
                </a:r>
                <a:endParaRPr kumimoji="1" lang="en-US" altLang="zh-CN" sz="2000" dirty="0">
                  <a:solidFill>
                    <a:srgbClr val="0432FF"/>
                  </a:solidFill>
                </a:endParaRPr>
              </a:p>
              <a:p>
                <a:r>
                  <a:rPr kumimoji="1" lang="en-US" altLang="zh-CN" sz="2000" dirty="0">
                    <a:solidFill>
                      <a:srgbClr val="0432FF"/>
                    </a:solidFill>
                  </a:rPr>
                  <a:t>A</a:t>
                </a:r>
                <a:r>
                  <a:rPr kumimoji="1" lang="zh-CN" altLang="en-US" sz="2000" dirty="0">
                    <a:solidFill>
                      <a:srgbClr val="0432FF"/>
                    </a:solidFill>
                  </a:rPr>
                  <a:t>的本征向量：</a:t>
                </a:r>
                <a14:m>
                  <m:oMath xmlns:m="http://schemas.openxmlformats.org/officeDocument/2006/math">
                    <m:sSub>
                      <m:sSubPr>
                        <m:ctrlPr>
                          <a:rPr kumimoji="1" lang="en-US" altLang="zh-CN" sz="2000" i="1">
                            <a:solidFill>
                              <a:srgbClr val="0432FF"/>
                            </a:solidFill>
                            <a:latin typeface="Cambria Math" panose="02040503050406030204" pitchFamily="18" charset="0"/>
                          </a:rPr>
                        </m:ctrlPr>
                      </m:sSubPr>
                      <m:e>
                        <m:r>
                          <a:rPr kumimoji="1" lang="en-US" altLang="zh-CN" sz="2000">
                            <a:solidFill>
                              <a:srgbClr val="0432FF"/>
                            </a:solidFill>
                            <a:latin typeface="Cambria Math" panose="02040503050406030204" pitchFamily="18" charset="0"/>
                          </a:rPr>
                          <m:t>𝑋</m:t>
                        </m:r>
                        <m:r>
                          <a:rPr kumimoji="1" lang="en-US" altLang="zh-CN" sz="2000">
                            <a:solidFill>
                              <a:srgbClr val="0432FF"/>
                            </a:solidFill>
                            <a:latin typeface="Cambria Math" panose="02040503050406030204" pitchFamily="18" charset="0"/>
                          </a:rPr>
                          <m:t>=</m:t>
                        </m:r>
                        <m:r>
                          <a:rPr kumimoji="1" lang="en-US" altLang="zh-CN" sz="2000">
                            <a:solidFill>
                              <a:srgbClr val="0432FF"/>
                            </a:solidFill>
                            <a:latin typeface="Cambria Math" panose="02040503050406030204" pitchFamily="18" charset="0"/>
                          </a:rPr>
                          <m:t>𝑄</m:t>
                        </m:r>
                      </m:e>
                      <m:sub>
                        <m:r>
                          <a:rPr kumimoji="1" lang="en-US" altLang="zh-CN" sz="2000">
                            <a:solidFill>
                              <a:srgbClr val="0432FF"/>
                            </a:solidFill>
                            <a:latin typeface="Cambria Math" panose="02040503050406030204" pitchFamily="18" charset="0"/>
                          </a:rPr>
                          <m:t>1</m:t>
                        </m:r>
                      </m:sub>
                    </m:sSub>
                    <m:sSub>
                      <m:sSubPr>
                        <m:ctrlPr>
                          <a:rPr kumimoji="1" lang="en-US" altLang="zh-CN" sz="2000" i="1">
                            <a:solidFill>
                              <a:srgbClr val="0432FF"/>
                            </a:solidFill>
                            <a:latin typeface="Cambria Math" panose="02040503050406030204" pitchFamily="18" charset="0"/>
                          </a:rPr>
                        </m:ctrlPr>
                      </m:sSubPr>
                      <m:e>
                        <m:r>
                          <a:rPr kumimoji="1" lang="en-US" altLang="zh-CN" sz="2000">
                            <a:solidFill>
                              <a:srgbClr val="0432FF"/>
                            </a:solidFill>
                            <a:latin typeface="Cambria Math" panose="02040503050406030204" pitchFamily="18" charset="0"/>
                          </a:rPr>
                          <m:t>𝑄</m:t>
                        </m:r>
                      </m:e>
                      <m:sub>
                        <m:r>
                          <a:rPr kumimoji="1" lang="en-US" altLang="zh-CN" sz="2000">
                            <a:solidFill>
                              <a:srgbClr val="0432FF"/>
                            </a:solidFill>
                            <a:latin typeface="Cambria Math" panose="02040503050406030204" pitchFamily="18" charset="0"/>
                          </a:rPr>
                          <m:t>2</m:t>
                        </m:r>
                      </m:sub>
                    </m:sSub>
                    <m:sSub>
                      <m:sSubPr>
                        <m:ctrlPr>
                          <a:rPr kumimoji="1" lang="en-US" altLang="zh-CN" sz="2000" i="1">
                            <a:solidFill>
                              <a:srgbClr val="0432FF"/>
                            </a:solidFill>
                            <a:latin typeface="Cambria Math" panose="02040503050406030204" pitchFamily="18" charset="0"/>
                          </a:rPr>
                        </m:ctrlPr>
                      </m:sSubPr>
                      <m:e>
                        <m:r>
                          <a:rPr kumimoji="1" lang="en-US" altLang="zh-CN" sz="2000">
                            <a:solidFill>
                              <a:srgbClr val="0432FF"/>
                            </a:solidFill>
                            <a:latin typeface="Cambria Math" panose="02040503050406030204" pitchFamily="18" charset="0"/>
                          </a:rPr>
                          <m:t>𝑄</m:t>
                        </m:r>
                      </m:e>
                      <m:sub>
                        <m:r>
                          <a:rPr kumimoji="1" lang="en-US" altLang="zh-CN" sz="2000">
                            <a:solidFill>
                              <a:srgbClr val="0432FF"/>
                            </a:solidFill>
                            <a:latin typeface="Cambria Math" panose="02040503050406030204" pitchFamily="18" charset="0"/>
                          </a:rPr>
                          <m:t>3</m:t>
                        </m:r>
                      </m:sub>
                    </m:sSub>
                    <m:r>
                      <a:rPr kumimoji="1" lang="en-US" altLang="zh-CN" sz="2000">
                        <a:solidFill>
                          <a:srgbClr val="0432FF"/>
                        </a:solidFill>
                        <a:latin typeface="Cambria Math" panose="02040503050406030204" pitchFamily="18" charset="0"/>
                      </a:rPr>
                      <m:t>⋯</m:t>
                    </m:r>
                    <m:sSub>
                      <m:sSubPr>
                        <m:ctrlPr>
                          <a:rPr kumimoji="1" lang="en-US" altLang="zh-CN" sz="2000" i="1">
                            <a:solidFill>
                              <a:srgbClr val="0432FF"/>
                            </a:solidFill>
                            <a:latin typeface="Cambria Math" panose="02040503050406030204" pitchFamily="18" charset="0"/>
                          </a:rPr>
                        </m:ctrlPr>
                      </m:sSubPr>
                      <m:e>
                        <m:r>
                          <a:rPr kumimoji="1" lang="en-US" altLang="zh-CN" sz="2000">
                            <a:solidFill>
                              <a:srgbClr val="0432FF"/>
                            </a:solidFill>
                            <a:latin typeface="Cambria Math" panose="02040503050406030204" pitchFamily="18" charset="0"/>
                          </a:rPr>
                          <m:t>𝑄</m:t>
                        </m:r>
                      </m:e>
                      <m:sub>
                        <m:r>
                          <a:rPr kumimoji="1" lang="en-US" altLang="zh-CN" sz="2000">
                            <a:solidFill>
                              <a:srgbClr val="0432FF"/>
                            </a:solidFill>
                            <a:latin typeface="Cambria Math" panose="02040503050406030204" pitchFamily="18" charset="0"/>
                          </a:rPr>
                          <m:t>𝑘</m:t>
                        </m:r>
                      </m:sub>
                    </m:sSub>
                  </m:oMath>
                </a14:m>
                <a:r>
                  <a:rPr kumimoji="1" lang="en-US" altLang="zh-CN" sz="2000" dirty="0">
                    <a:solidFill>
                      <a:srgbClr val="0432FF"/>
                    </a:solidFill>
                  </a:rPr>
                  <a:t> </a:t>
                </a:r>
                <a:r>
                  <a:rPr kumimoji="1" lang="zh-CN" altLang="en-US" sz="2000" dirty="0">
                    <a:solidFill>
                      <a:srgbClr val="0432FF"/>
                    </a:solidFill>
                  </a:rPr>
                  <a:t>的每各列</a:t>
                </a:r>
              </a:p>
            </p:txBody>
          </p:sp>
        </mc:Choice>
        <mc:Fallback>
          <p:sp>
            <p:nvSpPr>
              <p:cNvPr id="5" name="文本框 4">
                <a:extLst>
                  <a:ext uri="{FF2B5EF4-FFF2-40B4-BE49-F238E27FC236}">
                    <a16:creationId xmlns:a16="http://schemas.microsoft.com/office/drawing/2014/main" id="{04A0C819-FF7E-EC40-9F0E-F1BEAA9DCBBF}"/>
                  </a:ext>
                </a:extLst>
              </p:cNvPr>
              <p:cNvSpPr txBox="1">
                <a:spLocks noRot="1" noChangeAspect="1" noMove="1" noResize="1" noEditPoints="1" noAdjustHandles="1" noChangeArrowheads="1" noChangeShapeType="1" noTextEdit="1"/>
              </p:cNvSpPr>
              <p:nvPr/>
            </p:nvSpPr>
            <p:spPr>
              <a:xfrm>
                <a:off x="695400" y="4933617"/>
                <a:ext cx="8350856" cy="1015663"/>
              </a:xfrm>
              <a:prstGeom prst="rect">
                <a:avLst/>
              </a:prstGeom>
              <a:blipFill>
                <a:blip r:embed="rId15"/>
                <a:stretch>
                  <a:fillRect l="-759" t="-4938" b="-11111"/>
                </a:stretch>
              </a:blipFill>
            </p:spPr>
            <p:txBody>
              <a:bodyPr/>
              <a:lstStyle/>
              <a:p>
                <a:r>
                  <a:rPr lang="zh-CN" altLang="en-US">
                    <a:noFill/>
                  </a:rPr>
                  <a:t> </a:t>
                </a:r>
              </a:p>
            </p:txBody>
          </p:sp>
        </mc:Fallback>
      </mc:AlternateContent>
      <p:sp>
        <p:nvSpPr>
          <p:cNvPr id="2" name="Text Box 2">
            <a:extLst>
              <a:ext uri="{FF2B5EF4-FFF2-40B4-BE49-F238E27FC236}">
                <a16:creationId xmlns:a16="http://schemas.microsoft.com/office/drawing/2014/main" id="{E0D19580-B1CC-1F50-8E9D-94F1D7BD2D9E}"/>
              </a:ext>
            </a:extLst>
          </p:cNvPr>
          <p:cNvSpPr txBox="1">
            <a:spLocks noChangeArrowheads="1"/>
          </p:cNvSpPr>
          <p:nvPr/>
        </p:nvSpPr>
        <p:spPr bwMode="auto">
          <a:xfrm>
            <a:off x="351533" y="611414"/>
            <a:ext cx="77606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
        <p:nvSpPr>
          <p:cNvPr id="3" name="Text Box 2">
            <a:extLst>
              <a:ext uri="{FF2B5EF4-FFF2-40B4-BE49-F238E27FC236}">
                <a16:creationId xmlns:a16="http://schemas.microsoft.com/office/drawing/2014/main" id="{0103BD0B-5654-1626-ADCC-7C7C4FC5D8ED}"/>
              </a:ext>
            </a:extLst>
          </p:cNvPr>
          <p:cNvSpPr txBox="1">
            <a:spLocks noChangeArrowheads="1"/>
          </p:cNvSpPr>
          <p:nvPr/>
        </p:nvSpPr>
        <p:spPr bwMode="auto">
          <a:xfrm>
            <a:off x="623392" y="1358026"/>
            <a:ext cx="47806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FF0000"/>
                </a:solidFill>
                <a:latin typeface="黑体" panose="02010609060101010101" pitchFamily="49" charset="-122"/>
                <a:ea typeface="黑体" panose="02010609060101010101" pitchFamily="49" charset="-122"/>
              </a:rPr>
              <a:t>QR</a:t>
            </a:r>
            <a:r>
              <a:rPr lang="zh-CN" altLang="en-US" dirty="0">
                <a:solidFill>
                  <a:srgbClr val="FF0000"/>
                </a:solidFill>
                <a:latin typeface="黑体" panose="02010609060101010101" pitchFamily="49" charset="-122"/>
                <a:ea typeface="黑体" panose="02010609060101010101" pitchFamily="49" charset="-122"/>
              </a:rPr>
              <a:t>分解法</a:t>
            </a:r>
            <a:r>
              <a:rPr lang="zh-CN" altLang="en-US" sz="2400" dirty="0">
                <a:solidFill>
                  <a:srgbClr val="FF0000"/>
                </a:solidFill>
                <a:latin typeface="黑体" panose="02010609060101010101" pitchFamily="49" charset="-122"/>
                <a:ea typeface="黑体" panose="02010609060101010101" pitchFamily="49" charset="-122"/>
              </a:rPr>
              <a:t>（更一般的算法）</a:t>
            </a:r>
          </a:p>
        </p:txBody>
      </p:sp>
    </p:spTree>
    <p:extLst>
      <p:ext uri="{BB962C8B-B14F-4D97-AF65-F5344CB8AC3E}">
        <p14:creationId xmlns:p14="http://schemas.microsoft.com/office/powerpoint/2010/main" val="4291234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3683E00-628E-E14C-B3A2-0CA90243AD4F}"/>
                  </a:ext>
                </a:extLst>
              </p:cNvPr>
              <p:cNvSpPr txBox="1"/>
              <p:nvPr/>
            </p:nvSpPr>
            <p:spPr>
              <a:xfrm>
                <a:off x="6240016" y="565063"/>
                <a:ext cx="208823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3600" b="0" i="1">
                          <a:latin typeface="Cambria Math" panose="02040503050406030204" pitchFamily="18" charset="0"/>
                        </a:rPr>
                        <m:t>𝐴</m:t>
                      </m:r>
                      <m:r>
                        <a:rPr kumimoji="1" lang="en-US" altLang="zh-CN" sz="3600" b="0" i="1">
                          <a:latin typeface="Cambria Math" panose="02040503050406030204" pitchFamily="18" charset="0"/>
                        </a:rPr>
                        <m:t>=</m:t>
                      </m:r>
                      <m:r>
                        <a:rPr kumimoji="1" lang="en-US" altLang="zh-CN" sz="3600" b="0" i="1">
                          <a:latin typeface="Cambria Math" panose="02040503050406030204" pitchFamily="18" charset="0"/>
                        </a:rPr>
                        <m:t>𝑄𝑅</m:t>
                      </m:r>
                    </m:oMath>
                  </m:oMathPara>
                </a14:m>
                <a:endParaRPr kumimoji="1" lang="zh-CN" altLang="en-US" sz="3600" b="0" dirty="0"/>
              </a:p>
            </p:txBody>
          </p:sp>
        </mc:Choice>
        <mc:Fallback xmlns="">
          <p:sp>
            <p:nvSpPr>
              <p:cNvPr id="2" name="文本框 1">
                <a:extLst>
                  <a:ext uri="{FF2B5EF4-FFF2-40B4-BE49-F238E27FC236}">
                    <a16:creationId xmlns:a16="http://schemas.microsoft.com/office/drawing/2014/main" id="{A3683E00-628E-E14C-B3A2-0CA90243AD4F}"/>
                  </a:ext>
                </a:extLst>
              </p:cNvPr>
              <p:cNvSpPr txBox="1">
                <a:spLocks noRot="1" noChangeAspect="1" noMove="1" noResize="1" noEditPoints="1" noAdjustHandles="1" noChangeArrowheads="1" noChangeShapeType="1" noTextEdit="1"/>
              </p:cNvSpPr>
              <p:nvPr/>
            </p:nvSpPr>
            <p:spPr>
              <a:xfrm>
                <a:off x="6240016" y="565063"/>
                <a:ext cx="2088232" cy="553998"/>
              </a:xfrm>
              <a:prstGeom prst="rect">
                <a:avLst/>
              </a:prstGeom>
              <a:blipFill>
                <a:blip r:embed="rId3"/>
                <a:stretch>
                  <a:fillRect b="-31111"/>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9D7A44C-B7DF-F14D-B17C-0C35182EB42F}"/>
              </a:ext>
            </a:extLst>
          </p:cNvPr>
          <p:cNvSpPr txBox="1"/>
          <p:nvPr/>
        </p:nvSpPr>
        <p:spPr>
          <a:xfrm>
            <a:off x="6461238" y="1248894"/>
            <a:ext cx="2001064" cy="461665"/>
          </a:xfrm>
          <a:prstGeom prst="rect">
            <a:avLst/>
          </a:prstGeom>
          <a:noFill/>
        </p:spPr>
        <p:txBody>
          <a:bodyPr wrap="square" rtlCol="0">
            <a:spAutoFit/>
          </a:bodyPr>
          <a:lstStyle/>
          <a:p>
            <a:r>
              <a:rPr kumimoji="1" lang="en-US" altLang="zh-CN" sz="2400" dirty="0"/>
              <a:t>Q</a:t>
            </a:r>
            <a:r>
              <a:rPr kumimoji="1" lang="zh-CN" altLang="en-US" sz="2400" dirty="0"/>
              <a:t>：正交矩阵</a:t>
            </a:r>
          </a:p>
        </p:txBody>
      </p:sp>
      <p:sp>
        <p:nvSpPr>
          <p:cNvPr id="4" name="文本框 3">
            <a:extLst>
              <a:ext uri="{FF2B5EF4-FFF2-40B4-BE49-F238E27FC236}">
                <a16:creationId xmlns:a16="http://schemas.microsoft.com/office/drawing/2014/main" id="{36B5E335-6024-8D40-89B3-ADFAB2065AB9}"/>
              </a:ext>
            </a:extLst>
          </p:cNvPr>
          <p:cNvSpPr txBox="1"/>
          <p:nvPr/>
        </p:nvSpPr>
        <p:spPr>
          <a:xfrm>
            <a:off x="8653186" y="1272738"/>
            <a:ext cx="2411367" cy="461665"/>
          </a:xfrm>
          <a:prstGeom prst="rect">
            <a:avLst/>
          </a:prstGeom>
          <a:noFill/>
        </p:spPr>
        <p:txBody>
          <a:bodyPr wrap="square" rtlCol="0">
            <a:spAutoFit/>
          </a:bodyPr>
          <a:lstStyle/>
          <a:p>
            <a:r>
              <a:rPr kumimoji="1" lang="en-US" altLang="zh-CN" sz="2400" dirty="0"/>
              <a:t>R</a:t>
            </a:r>
            <a:r>
              <a:rPr kumimoji="1" lang="zh-CN" altLang="en-US" sz="2400" dirty="0"/>
              <a:t>：上三角矩阵</a:t>
            </a:r>
          </a:p>
        </p:txBody>
      </p:sp>
      <p:sp>
        <p:nvSpPr>
          <p:cNvPr id="8" name="文本框 7">
            <a:extLst>
              <a:ext uri="{FF2B5EF4-FFF2-40B4-BE49-F238E27FC236}">
                <a16:creationId xmlns:a16="http://schemas.microsoft.com/office/drawing/2014/main" id="{0FC9BAFE-194C-EB46-A759-289131C6ABA0}"/>
              </a:ext>
            </a:extLst>
          </p:cNvPr>
          <p:cNvSpPr txBox="1"/>
          <p:nvPr/>
        </p:nvSpPr>
        <p:spPr>
          <a:xfrm>
            <a:off x="623392" y="2086852"/>
            <a:ext cx="3672408" cy="461665"/>
          </a:xfrm>
          <a:prstGeom prst="rect">
            <a:avLst/>
          </a:prstGeom>
          <a:noFill/>
        </p:spPr>
        <p:txBody>
          <a:bodyPr wrap="square" rtlCol="0">
            <a:spAutoFit/>
          </a:bodyPr>
          <a:lstStyle/>
          <a:p>
            <a:r>
              <a:rPr kumimoji="1" lang="en-US" altLang="zh-CN" sz="2400" dirty="0">
                <a:solidFill>
                  <a:srgbClr val="0432FF"/>
                </a:solidFill>
              </a:rPr>
              <a:t>Gram-Schmidt</a:t>
            </a:r>
            <a:r>
              <a:rPr kumimoji="1" lang="zh-CN" altLang="en-US" sz="2400" dirty="0">
                <a:solidFill>
                  <a:srgbClr val="0432FF"/>
                </a:solidFill>
              </a:rPr>
              <a:t>变换</a:t>
            </a:r>
            <a:r>
              <a:rPr kumimoji="1" lang="en-US" altLang="zh-CN" sz="2400" dirty="0">
                <a:solidFill>
                  <a:srgbClr val="0432FF"/>
                </a:solidFill>
              </a:rPr>
              <a:t>:</a:t>
            </a:r>
            <a:endParaRPr kumimoji="1" lang="zh-CN" altLang="en-US" sz="2400" dirty="0">
              <a:solidFill>
                <a:srgbClr val="0432FF"/>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3B2E426-4CB0-C34F-951B-2CC65FCBB591}"/>
                  </a:ext>
                </a:extLst>
              </p:cNvPr>
              <p:cNvSpPr txBox="1"/>
              <p:nvPr/>
            </p:nvSpPr>
            <p:spPr>
              <a:xfrm>
                <a:off x="3952342" y="2808370"/>
                <a:ext cx="406845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𝐴</m:t>
                      </m:r>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𝒂</m:t>
                          </m:r>
                        </m:e>
                        <m:sub>
                          <m:r>
                            <a:rPr kumimoji="1" lang="en-US" altLang="zh-CN" i="1">
                              <a:latin typeface="Cambria Math" panose="02040503050406030204" pitchFamily="18" charset="0"/>
                            </a:rPr>
                            <m:t>𝟏</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𝒂</m:t>
                          </m:r>
                        </m:e>
                        <m:sub>
                          <m:r>
                            <a:rPr kumimoji="1" lang="en-US" altLang="zh-CN" i="1">
                              <a:latin typeface="Cambria Math" panose="02040503050406030204" pitchFamily="18" charset="0"/>
                            </a:rPr>
                            <m:t>𝟐</m:t>
                          </m:r>
                        </m:sub>
                      </m:sSub>
                      <m:r>
                        <a:rPr kumimoji="1" lang="en-US" altLang="zh-CN" i="1">
                          <a:latin typeface="Cambria Math" panose="02040503050406030204" pitchFamily="18" charset="0"/>
                        </a:rPr>
                        <m:t>, </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𝒂</m:t>
                          </m:r>
                        </m:e>
                        <m:sub>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𝒂</m:t>
                          </m:r>
                        </m:e>
                        <m:sub>
                          <m:r>
                            <a:rPr kumimoji="1" lang="en-US" altLang="zh-CN" i="1">
                              <a:latin typeface="Cambria Math" panose="02040503050406030204" pitchFamily="18" charset="0"/>
                            </a:rPr>
                            <m:t>𝒏</m:t>
                          </m:r>
                        </m:sub>
                      </m:sSub>
                      <m:r>
                        <a:rPr kumimoji="1" lang="en-US" altLang="zh-CN" b="0" i="1">
                          <a:latin typeface="Cambria Math" panose="02040503050406030204" pitchFamily="18" charset="0"/>
                        </a:rPr>
                        <m:t>]</m:t>
                      </m:r>
                    </m:oMath>
                  </m:oMathPara>
                </a14:m>
                <a:endParaRPr kumimoji="1" lang="zh-CN" altLang="en-US" b="0" dirty="0"/>
              </a:p>
            </p:txBody>
          </p:sp>
        </mc:Choice>
        <mc:Fallback xmlns="">
          <p:sp>
            <p:nvSpPr>
              <p:cNvPr id="9" name="文本框 8">
                <a:extLst>
                  <a:ext uri="{FF2B5EF4-FFF2-40B4-BE49-F238E27FC236}">
                    <a16:creationId xmlns:a16="http://schemas.microsoft.com/office/drawing/2014/main" id="{A3B2E426-4CB0-C34F-951B-2CC65FCBB591}"/>
                  </a:ext>
                </a:extLst>
              </p:cNvPr>
              <p:cNvSpPr txBox="1">
                <a:spLocks noRot="1" noChangeAspect="1" noMove="1" noResize="1" noEditPoints="1" noAdjustHandles="1" noChangeArrowheads="1" noChangeShapeType="1" noTextEdit="1"/>
              </p:cNvSpPr>
              <p:nvPr/>
            </p:nvSpPr>
            <p:spPr>
              <a:xfrm>
                <a:off x="3952342" y="2808370"/>
                <a:ext cx="4068452" cy="430887"/>
              </a:xfrm>
              <a:prstGeom prst="rect">
                <a:avLst/>
              </a:prstGeom>
              <a:blipFill>
                <a:blip r:embed="rId4"/>
                <a:stretch>
                  <a:fillRect l="-312" r="-124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015A7AC-2DE7-A045-A054-C9DBF52E024F}"/>
                  </a:ext>
                </a:extLst>
              </p:cNvPr>
              <p:cNvSpPr txBox="1"/>
              <p:nvPr/>
            </p:nvSpPr>
            <p:spPr>
              <a:xfrm>
                <a:off x="1529364" y="3456237"/>
                <a:ext cx="3964272" cy="446148"/>
              </a:xfrm>
              <a:prstGeom prst="rect">
                <a:avLst/>
              </a:prstGeom>
              <a:noFill/>
            </p:spPr>
            <p:txBody>
              <a:bodyPr wrap="square" lIns="0" tIns="0" rIns="0" bIns="0" rtlCol="0">
                <a:spAutoFit/>
              </a:bodyPr>
              <a:lstStyle/>
              <a:p>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𝒖</m:t>
                        </m:r>
                      </m:e>
                      <m:sub>
                        <m:r>
                          <a:rPr kumimoji="1" lang="en-US" altLang="zh-CN" sz="2400" i="1">
                            <a:latin typeface="Cambria Math" panose="02040503050406030204" pitchFamily="18" charset="0"/>
                          </a:rPr>
                          <m:t>𝒊</m:t>
                        </m:r>
                      </m:sub>
                    </m:sSub>
                    <m:r>
                      <a:rPr kumimoji="1" lang="en-US" altLang="zh-CN" sz="2400" b="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𝒂</m:t>
                        </m:r>
                      </m:e>
                      <m:sub>
                        <m:r>
                          <a:rPr kumimoji="1" lang="en-US" altLang="zh-CN" sz="2400" i="1">
                            <a:latin typeface="Cambria Math" panose="02040503050406030204" pitchFamily="18" charset="0"/>
                          </a:rPr>
                          <m:t>𝒊</m:t>
                        </m:r>
                      </m:sub>
                    </m:sSub>
                    <m:r>
                      <a:rPr kumimoji="1" lang="en-US" altLang="zh-CN" sz="2400" b="0" i="1">
                        <a:latin typeface="Cambria Math" panose="02040503050406030204" pitchFamily="18" charset="0"/>
                      </a:rPr>
                      <m:t>−</m:t>
                    </m:r>
                    <m:nary>
                      <m:naryPr>
                        <m:chr m:val="∑"/>
                        <m:ctrlPr>
                          <a:rPr kumimoji="1" lang="en-US" altLang="zh-CN" sz="2400" b="0" i="1">
                            <a:latin typeface="Cambria Math" panose="02040503050406030204" pitchFamily="18" charset="0"/>
                          </a:rPr>
                        </m:ctrlPr>
                      </m:naryPr>
                      <m:sub>
                        <m:r>
                          <m:rPr>
                            <m:brk m:alnAt="23"/>
                          </m:rPr>
                          <a:rPr kumimoji="1" lang="en-US" altLang="zh-CN" sz="2400" b="0" i="1">
                            <a:latin typeface="Cambria Math" panose="02040503050406030204" pitchFamily="18" charset="0"/>
                          </a:rPr>
                          <m:t>𝑗</m:t>
                        </m:r>
                        <m:r>
                          <a:rPr kumimoji="1" lang="en-US" altLang="zh-CN" sz="2400" b="0" i="1">
                            <a:latin typeface="Cambria Math" panose="02040503050406030204" pitchFamily="18" charset="0"/>
                          </a:rPr>
                          <m:t>=0</m:t>
                        </m:r>
                      </m:sub>
                      <m:sup>
                        <m:r>
                          <a:rPr kumimoji="1" lang="en-US" altLang="zh-CN" sz="2400" b="0" i="1">
                            <a:latin typeface="Cambria Math" panose="02040503050406030204" pitchFamily="18" charset="0"/>
                          </a:rPr>
                          <m:t>𝑖</m:t>
                        </m:r>
                        <m:r>
                          <a:rPr kumimoji="1" lang="en-US" altLang="zh-CN" sz="2400" b="0" i="1">
                            <a:latin typeface="Cambria Math" panose="02040503050406030204" pitchFamily="18" charset="0"/>
                          </a:rPr>
                          <m:t>−1</m:t>
                        </m:r>
                      </m:sup>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m:t>
                            </m:r>
                            <m:r>
                              <a:rPr kumimoji="1" lang="en-US" altLang="zh-CN" sz="2400" i="1">
                                <a:latin typeface="Cambria Math" panose="02040503050406030204" pitchFamily="18" charset="0"/>
                              </a:rPr>
                              <m:t>𝒒</m:t>
                            </m:r>
                          </m:e>
                          <m:sub>
                            <m:r>
                              <a:rPr kumimoji="1" lang="en-US" altLang="zh-CN" sz="2400" i="1">
                                <a:latin typeface="Cambria Math" panose="02040503050406030204" pitchFamily="18" charset="0"/>
                              </a:rPr>
                              <m:t>𝒋</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𝒂</m:t>
                            </m:r>
                          </m:e>
                          <m:sub>
                            <m:r>
                              <a:rPr kumimoji="1" lang="en-US" altLang="zh-CN" sz="2400" i="1">
                                <a:latin typeface="Cambria Math" panose="02040503050406030204" pitchFamily="18" charset="0"/>
                              </a:rPr>
                              <m:t>𝒊</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𝒒</m:t>
                            </m:r>
                          </m:e>
                          <m:sub>
                            <m:r>
                              <a:rPr kumimoji="1" lang="en-US" altLang="zh-CN" sz="2400" i="1">
                                <a:latin typeface="Cambria Math" panose="02040503050406030204" pitchFamily="18" charset="0"/>
                              </a:rPr>
                              <m:t>𝒋</m:t>
                            </m:r>
                          </m:sub>
                        </m:sSub>
                      </m:e>
                    </m:nary>
                  </m:oMath>
                </a14:m>
                <a:r>
                  <a:rPr kumimoji="1" lang="zh-CN" altLang="en-US" sz="2400" b="0" dirty="0"/>
                  <a:t>；</a:t>
                </a:r>
              </a:p>
            </p:txBody>
          </p:sp>
        </mc:Choice>
        <mc:Fallback xmlns="">
          <p:sp>
            <p:nvSpPr>
              <p:cNvPr id="10" name="文本框 9">
                <a:extLst>
                  <a:ext uri="{FF2B5EF4-FFF2-40B4-BE49-F238E27FC236}">
                    <a16:creationId xmlns:a16="http://schemas.microsoft.com/office/drawing/2014/main" id="{D015A7AC-2DE7-A045-A054-C9DBF52E024F}"/>
                  </a:ext>
                </a:extLst>
              </p:cNvPr>
              <p:cNvSpPr txBox="1">
                <a:spLocks noRot="1" noChangeAspect="1" noMove="1" noResize="1" noEditPoints="1" noAdjustHandles="1" noChangeArrowheads="1" noChangeShapeType="1" noTextEdit="1"/>
              </p:cNvSpPr>
              <p:nvPr/>
            </p:nvSpPr>
            <p:spPr>
              <a:xfrm>
                <a:off x="1529364" y="3456237"/>
                <a:ext cx="3964272" cy="446148"/>
              </a:xfrm>
              <a:prstGeom prst="rect">
                <a:avLst/>
              </a:prstGeom>
              <a:blipFill>
                <a:blip r:embed="rId5"/>
                <a:stretch>
                  <a:fillRect l="-1917" t="-136111" b="-197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A0D3835-F0A7-B34E-962D-ABB8FB734F09}"/>
                  </a:ext>
                </a:extLst>
              </p:cNvPr>
              <p:cNvSpPr txBox="1"/>
              <p:nvPr/>
            </p:nvSpPr>
            <p:spPr>
              <a:xfrm>
                <a:off x="4956379" y="3505256"/>
                <a:ext cx="23762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𝒒</m:t>
                          </m:r>
                        </m:e>
                        <m:sub>
                          <m:r>
                            <a:rPr kumimoji="1" lang="en-US" altLang="zh-CN" sz="2400" i="1">
                              <a:latin typeface="Cambria Math" panose="02040503050406030204" pitchFamily="18" charset="0"/>
                            </a:rPr>
                            <m:t>𝒊</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𝒖</m:t>
                          </m:r>
                        </m:e>
                        <m:sub>
                          <m:r>
                            <a:rPr kumimoji="1" lang="en-US" altLang="zh-CN" sz="2400" i="1">
                              <a:latin typeface="Cambria Math" panose="02040503050406030204" pitchFamily="18" charset="0"/>
                            </a:rPr>
                            <m:t>𝒊</m:t>
                          </m:r>
                        </m:sub>
                      </m:sSub>
                      <m:r>
                        <a:rPr kumimoji="1" lang="zh-CN" altLang="en-US" sz="2400" i="1">
                          <a:latin typeface="Cambria Math" panose="02040503050406030204" pitchFamily="18" charset="0"/>
                        </a:rPr>
                        <m:t>／</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𝒖</m:t>
                          </m:r>
                        </m:e>
                        <m:sub>
                          <m:r>
                            <a:rPr kumimoji="1" lang="en-US" altLang="zh-CN" sz="2400" i="1">
                              <a:latin typeface="Cambria Math" panose="02040503050406030204" pitchFamily="18" charset="0"/>
                            </a:rPr>
                            <m:t>𝒊</m:t>
                          </m:r>
                        </m:sub>
                      </m:sSub>
                      <m:r>
                        <a:rPr kumimoji="1" lang="en-US" altLang="zh-CN" sz="2400" i="1">
                          <a:latin typeface="Cambria Math" panose="02040503050406030204" pitchFamily="18" charset="0"/>
                        </a:rPr>
                        <m:t>|</m:t>
                      </m:r>
                    </m:oMath>
                  </m:oMathPara>
                </a14:m>
                <a:endParaRPr kumimoji="1" lang="zh-CN" altLang="en-US" sz="2400" dirty="0"/>
              </a:p>
            </p:txBody>
          </p:sp>
        </mc:Choice>
        <mc:Fallback xmlns="">
          <p:sp>
            <p:nvSpPr>
              <p:cNvPr id="11" name="文本框 10">
                <a:extLst>
                  <a:ext uri="{FF2B5EF4-FFF2-40B4-BE49-F238E27FC236}">
                    <a16:creationId xmlns:a16="http://schemas.microsoft.com/office/drawing/2014/main" id="{7A0D3835-F0A7-B34E-962D-ABB8FB734F09}"/>
                  </a:ext>
                </a:extLst>
              </p:cNvPr>
              <p:cNvSpPr txBox="1">
                <a:spLocks noRot="1" noChangeAspect="1" noMove="1" noResize="1" noEditPoints="1" noAdjustHandles="1" noChangeArrowheads="1" noChangeShapeType="1" noTextEdit="1"/>
              </p:cNvSpPr>
              <p:nvPr/>
            </p:nvSpPr>
            <p:spPr>
              <a:xfrm>
                <a:off x="4956379" y="3505256"/>
                <a:ext cx="2376264" cy="369332"/>
              </a:xfrm>
              <a:prstGeom prst="rect">
                <a:avLst/>
              </a:prstGeom>
              <a:blipFill>
                <a:blip r:embed="rId6"/>
                <a:stretch>
                  <a:fillRect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974457B-2CAC-6E4E-B12C-704B26D82214}"/>
                  </a:ext>
                </a:extLst>
              </p:cNvPr>
              <p:cNvSpPr/>
              <p:nvPr/>
            </p:nvSpPr>
            <p:spPr>
              <a:xfrm>
                <a:off x="694724" y="4926717"/>
                <a:ext cx="3227487" cy="400110"/>
              </a:xfrm>
              <a:prstGeom prst="rect">
                <a:avLst/>
              </a:prstGeom>
            </p:spPr>
            <p:txBody>
              <a:bodyPr wrap="none">
                <a:spAutoFit/>
              </a:bodyPr>
              <a:lstStyle/>
              <a:p>
                <a14:m>
                  <m:oMath xmlns:m="http://schemas.openxmlformats.org/officeDocument/2006/math">
                    <m:r>
                      <a:rPr kumimoji="1" lang="en-US" altLang="zh-CN" sz="2000" i="1">
                        <a:latin typeface="Cambria Math" panose="02040503050406030204" pitchFamily="18" charset="0"/>
                      </a:rPr>
                      <m:t>𝑸</m:t>
                    </m:r>
                    <m:r>
                      <a:rPr kumimoji="1" lang="en-US" altLang="zh-CN" sz="2000" b="0" i="1">
                        <a:latin typeface="Cambria Math" panose="02040503050406030204" pitchFamily="18" charset="0"/>
                      </a:rPr>
                      <m:t>=</m:t>
                    </m:r>
                    <m:d>
                      <m:dPr>
                        <m:begChr m:val="["/>
                        <m:endChr m:val="]"/>
                        <m:ctrlPr>
                          <a:rPr kumimoji="1" lang="en-US" altLang="zh-CN" sz="2000" b="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𝟏</m:t>
                            </m:r>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𝟐</m:t>
                            </m:r>
                          </m:sub>
                        </m:sSub>
                        <m:r>
                          <a:rPr kumimoji="1" lang="en-US" altLang="zh-CN" sz="2000" i="1">
                            <a:latin typeface="Cambria Math" panose="02040503050406030204" pitchFamily="18" charset="0"/>
                          </a:rPr>
                          <m:t>, </m:t>
                        </m:r>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𝒊</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𝒏</m:t>
                            </m:r>
                          </m:sub>
                        </m:sSub>
                      </m:e>
                    </m:d>
                  </m:oMath>
                </a14:m>
                <a:r>
                  <a:rPr lang="zh-CN" altLang="en-US" sz="2000" dirty="0"/>
                  <a:t>；</a:t>
                </a:r>
              </a:p>
            </p:txBody>
          </p:sp>
        </mc:Choice>
        <mc:Fallback xmlns="">
          <p:sp>
            <p:nvSpPr>
              <p:cNvPr id="12" name="矩形 11">
                <a:extLst>
                  <a:ext uri="{FF2B5EF4-FFF2-40B4-BE49-F238E27FC236}">
                    <a16:creationId xmlns:a16="http://schemas.microsoft.com/office/drawing/2014/main" id="{E974457B-2CAC-6E4E-B12C-704B26D82214}"/>
                  </a:ext>
                </a:extLst>
              </p:cNvPr>
              <p:cNvSpPr>
                <a:spLocks noRot="1" noChangeAspect="1" noMove="1" noResize="1" noEditPoints="1" noAdjustHandles="1" noChangeArrowheads="1" noChangeShapeType="1" noTextEdit="1"/>
              </p:cNvSpPr>
              <p:nvPr/>
            </p:nvSpPr>
            <p:spPr>
              <a:xfrm>
                <a:off x="694724" y="4926717"/>
                <a:ext cx="3227487" cy="400110"/>
              </a:xfrm>
              <a:prstGeom prst="rect">
                <a:avLst/>
              </a:prstGeom>
              <a:blipFill>
                <a:blip r:embed="rId7"/>
                <a:stretch>
                  <a:fillRect l="-392" t="-9091" r="-1176"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F3798C6-48D7-9640-B270-2E6D7129BFDF}"/>
                  </a:ext>
                </a:extLst>
              </p:cNvPr>
              <p:cNvSpPr/>
              <p:nvPr/>
            </p:nvSpPr>
            <p:spPr>
              <a:xfrm>
                <a:off x="3922211" y="4337068"/>
                <a:ext cx="4884671" cy="1625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𝑹</m:t>
                      </m:r>
                      <m:r>
                        <a:rPr kumimoji="1" lang="en-US" altLang="zh-CN" sz="2000" b="0" i="1">
                          <a:latin typeface="Cambria Math" panose="02040503050406030204" pitchFamily="18" charset="0"/>
                        </a:rPr>
                        <m:t>=</m:t>
                      </m:r>
                      <m:d>
                        <m:dPr>
                          <m:begChr m:val="["/>
                          <m:endChr m:val="]"/>
                          <m:ctrlPr>
                            <a:rPr kumimoji="1" lang="en-US" altLang="zh-CN" sz="2000" b="0" i="1">
                              <a:latin typeface="Cambria Math" panose="02040503050406030204" pitchFamily="18" charset="0"/>
                            </a:rPr>
                          </m:ctrlPr>
                        </m:dPr>
                        <m:e>
                          <m:m>
                            <m:mPr>
                              <m:mcs>
                                <m:mc>
                                  <m:mcPr>
                                    <m:count m:val="5"/>
                                    <m:mcJc m:val="center"/>
                                  </m:mcPr>
                                </m:mc>
                              </m:mcs>
                              <m:ctrlPr>
                                <a:rPr kumimoji="1" lang="en-US" altLang="zh-CN" sz="2000" b="0" i="1">
                                  <a:latin typeface="Cambria Math" panose="02040503050406030204" pitchFamily="18" charset="0"/>
                                </a:rPr>
                              </m:ctrlPr>
                            </m:mPr>
                            <m:mr>
                              <m:e>
                                <m:d>
                                  <m:dPr>
                                    <m:begChr m:val="|"/>
                                    <m:endChr m:val="|"/>
                                    <m:ctrlPr>
                                      <a:rPr kumimoji="1" lang="en-US" altLang="zh-CN" sz="2000" b="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𝒖</m:t>
                                        </m:r>
                                      </m:e>
                                      <m:sub>
                                        <m:r>
                                          <a:rPr kumimoji="1" lang="en-US" altLang="zh-CN" sz="2000" i="1">
                                            <a:latin typeface="Cambria Math" panose="02040503050406030204" pitchFamily="18" charset="0"/>
                                          </a:rPr>
                                          <m:t>𝟏</m:t>
                                        </m:r>
                                      </m:sub>
                                    </m:sSub>
                                  </m:e>
                                </m:d>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𝟏</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𝟐</m:t>
                                    </m:r>
                                  </m:sub>
                                </m:sSub>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𝟏</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𝟑</m:t>
                                    </m:r>
                                  </m:sub>
                                </m:sSub>
                              </m:e>
                              <m:e>
                                <m:r>
                                  <a:rPr kumimoji="1" lang="en-US" altLang="zh-CN" sz="2000" i="1">
                                    <a:latin typeface="Cambria Math" panose="02040503050406030204" pitchFamily="18" charset="0"/>
                                    <a:ea typeface="Cambria Math" panose="02040503050406030204" pitchFamily="18" charset="0"/>
                                  </a:rPr>
                                  <m:t>⋯</m:t>
                                </m:r>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𝟏</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𝒏</m:t>
                                    </m:r>
                                  </m:sub>
                                </m:sSub>
                              </m:e>
                            </m:mr>
                            <m:mr>
                              <m:e>
                                <m:r>
                                  <a:rPr kumimoji="1" lang="en-US" altLang="zh-CN" sz="2000" i="1">
                                    <a:latin typeface="Cambria Math" panose="02040503050406030204" pitchFamily="18" charset="0"/>
                                    <a:ea typeface="Cambria Math" panose="02040503050406030204" pitchFamily="18" charset="0"/>
                                  </a:rPr>
                                  <m:t>𝟎</m:t>
                                </m:r>
                              </m:e>
                              <m:e>
                                <m:d>
                                  <m:dPr>
                                    <m:begChr m:val="|"/>
                                    <m:endChr m:val="|"/>
                                    <m:ctrlPr>
                                      <a:rPr kumimoji="1" lang="en-US" altLang="zh-CN" sz="2000" i="1">
                                        <a:latin typeface="Cambria Math" panose="02040503050406030204" pitchFamily="18" charset="0"/>
                                        <a:ea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𝒖</m:t>
                                        </m:r>
                                      </m:e>
                                      <m:sub>
                                        <m:r>
                                          <a:rPr kumimoji="1" lang="en-US" altLang="zh-CN" sz="2000" i="1">
                                            <a:latin typeface="Cambria Math" panose="02040503050406030204" pitchFamily="18" charset="0"/>
                                          </a:rPr>
                                          <m:t>𝟐</m:t>
                                        </m:r>
                                      </m:sub>
                                    </m:sSub>
                                  </m:e>
                                </m:d>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𝟐</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𝟑</m:t>
                                    </m:r>
                                  </m:sub>
                                </m:sSub>
                              </m:e>
                              <m:e>
                                <m:r>
                                  <a:rPr kumimoji="1" lang="en-US" altLang="zh-CN" sz="2000" i="1">
                                    <a:latin typeface="Cambria Math" panose="02040503050406030204" pitchFamily="18" charset="0"/>
                                    <a:ea typeface="Cambria Math" panose="02040503050406030204" pitchFamily="18" charset="0"/>
                                  </a:rPr>
                                  <m:t>⋯</m:t>
                                </m:r>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𝟐</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𝒏</m:t>
                                    </m:r>
                                  </m:sub>
                                </m:sSub>
                              </m:e>
                            </m:mr>
                            <m:mr>
                              <m:e>
                                <m:r>
                                  <a:rPr kumimoji="1" lang="en-US" altLang="zh-CN" sz="2000" i="1">
                                    <a:latin typeface="Cambria Math" panose="02040503050406030204" pitchFamily="18" charset="0"/>
                                    <a:ea typeface="Cambria Math" panose="02040503050406030204" pitchFamily="18" charset="0"/>
                                  </a:rPr>
                                  <m:t>𝟎</m:t>
                                </m:r>
                              </m:e>
                              <m:e>
                                <m:r>
                                  <a:rPr kumimoji="1" lang="en-US" altLang="zh-CN" sz="2000" i="1">
                                    <a:latin typeface="Cambria Math" panose="02040503050406030204" pitchFamily="18" charset="0"/>
                                    <a:ea typeface="Cambria Math" panose="02040503050406030204" pitchFamily="18" charset="0"/>
                                  </a:rPr>
                                  <m:t>𝟎</m:t>
                                </m:r>
                              </m:e>
                              <m:e>
                                <m:d>
                                  <m:dPr>
                                    <m:begChr m:val="|"/>
                                    <m:endChr m:val="|"/>
                                    <m:ctrlPr>
                                      <a:rPr kumimoji="1" lang="en-US" altLang="zh-CN" sz="2000" i="1">
                                        <a:latin typeface="Cambria Math" panose="02040503050406030204" pitchFamily="18" charset="0"/>
                                        <a:ea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𝒖</m:t>
                                        </m:r>
                                      </m:e>
                                      <m:sub>
                                        <m:r>
                                          <a:rPr kumimoji="1" lang="en-US" altLang="zh-CN" sz="2000" i="1">
                                            <a:latin typeface="Cambria Math" panose="02040503050406030204" pitchFamily="18" charset="0"/>
                                          </a:rPr>
                                          <m:t>𝟑</m:t>
                                        </m:r>
                                      </m:sub>
                                    </m:sSub>
                                  </m:e>
                                </m:d>
                              </m:e>
                              <m:e>
                                <m:r>
                                  <a:rPr kumimoji="1" lang="en-US" altLang="zh-CN" sz="2000" i="1">
                                    <a:latin typeface="Cambria Math" panose="02040503050406030204" pitchFamily="18" charset="0"/>
                                    <a:ea typeface="Cambria Math" panose="02040503050406030204" pitchFamily="18" charset="0"/>
                                  </a:rPr>
                                  <m:t>⋯</m:t>
                                </m:r>
                              </m:e>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𝒒</m:t>
                                    </m:r>
                                  </m:e>
                                  <m:sub>
                                    <m:r>
                                      <a:rPr kumimoji="1" lang="en-US" altLang="zh-CN" sz="2000" i="1">
                                        <a:latin typeface="Cambria Math" panose="02040503050406030204" pitchFamily="18" charset="0"/>
                                      </a:rPr>
                                      <m:t>𝟑</m:t>
                                    </m:r>
                                  </m:sub>
                                </m:sSub>
                                <m:r>
                                  <a:rPr kumimoji="1" lang="en-US" altLang="zh-CN" sz="2000" i="1">
                                    <a:latin typeface="Cambria Math" panose="02040503050406030204" pitchFamily="18" charset="0"/>
                                    <a:ea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ea typeface="Cambria Math" panose="02040503050406030204" pitchFamily="18" charset="0"/>
                                      </a:rPr>
                                      <m:t>𝒂</m:t>
                                    </m:r>
                                  </m:e>
                                  <m:sub>
                                    <m:r>
                                      <a:rPr kumimoji="1" lang="en-US" altLang="zh-CN" sz="2000" i="1">
                                        <a:latin typeface="Cambria Math" panose="02040503050406030204" pitchFamily="18" charset="0"/>
                                        <a:ea typeface="Cambria Math" panose="02040503050406030204" pitchFamily="18" charset="0"/>
                                      </a:rPr>
                                      <m:t>𝒏</m:t>
                                    </m:r>
                                  </m:sub>
                                </m:sSub>
                              </m:e>
                            </m:mr>
                            <m:mr>
                              <m:e>
                                <m:r>
                                  <a:rPr kumimoji="1" lang="en-US" altLang="zh-CN" sz="2000" i="1">
                                    <a:latin typeface="Cambria Math" panose="02040503050406030204" pitchFamily="18" charset="0"/>
                                    <a:ea typeface="Cambria Math" panose="02040503050406030204" pitchFamily="18" charset="0"/>
                                  </a:rPr>
                                  <m:t>⋯</m:t>
                                </m:r>
                              </m:e>
                              <m:e>
                                <m:r>
                                  <a:rPr kumimoji="1" lang="en-US" altLang="zh-CN" sz="2000" i="1">
                                    <a:latin typeface="Cambria Math" panose="02040503050406030204" pitchFamily="18" charset="0"/>
                                    <a:ea typeface="Cambria Math" panose="02040503050406030204" pitchFamily="18" charset="0"/>
                                  </a:rPr>
                                  <m:t>⋯</m:t>
                                </m:r>
                              </m:e>
                              <m:e>
                                <m:r>
                                  <a:rPr kumimoji="1" lang="en-US" altLang="zh-CN" sz="2000" i="1">
                                    <a:latin typeface="Cambria Math" panose="02040503050406030204" pitchFamily="18" charset="0"/>
                                    <a:ea typeface="Cambria Math" panose="02040503050406030204" pitchFamily="18" charset="0"/>
                                  </a:rPr>
                                  <m:t>⋯</m:t>
                                </m:r>
                              </m:e>
                              <m:e>
                                <m:r>
                                  <a:rPr kumimoji="1" lang="en-US" altLang="zh-CN" sz="2000" i="1">
                                    <a:latin typeface="Cambria Math" panose="02040503050406030204" pitchFamily="18" charset="0"/>
                                    <a:ea typeface="Cambria Math" panose="02040503050406030204" pitchFamily="18" charset="0"/>
                                  </a:rPr>
                                  <m:t>⋯</m:t>
                                </m:r>
                              </m:e>
                              <m:e>
                                <m:r>
                                  <a:rPr kumimoji="1" lang="en-US" altLang="zh-CN" sz="2000" i="1">
                                    <a:latin typeface="Cambria Math" panose="02040503050406030204" pitchFamily="18" charset="0"/>
                                    <a:ea typeface="Cambria Math" panose="02040503050406030204" pitchFamily="18" charset="0"/>
                                  </a:rPr>
                                  <m:t>⋯</m:t>
                                </m:r>
                              </m:e>
                            </m:mr>
                            <m:mr>
                              <m:e>
                                <m:r>
                                  <a:rPr kumimoji="1" lang="en-US" altLang="zh-CN" sz="2000" i="1">
                                    <a:latin typeface="Cambria Math" panose="02040503050406030204" pitchFamily="18" charset="0"/>
                                  </a:rPr>
                                  <m:t>𝟎</m:t>
                                </m:r>
                              </m:e>
                              <m:e>
                                <m:r>
                                  <a:rPr kumimoji="1" lang="en-US" altLang="zh-CN" sz="2000" i="1">
                                    <a:latin typeface="Cambria Math" panose="02040503050406030204" pitchFamily="18" charset="0"/>
                                  </a:rPr>
                                  <m:t>𝟎</m:t>
                                </m:r>
                              </m:e>
                              <m:e>
                                <m:r>
                                  <a:rPr kumimoji="1" lang="en-US" altLang="zh-CN" sz="2000" i="1">
                                    <a:latin typeface="Cambria Math" panose="02040503050406030204" pitchFamily="18" charset="0"/>
                                  </a:rPr>
                                  <m:t>𝟎</m:t>
                                </m:r>
                              </m:e>
                              <m:e>
                                <m:r>
                                  <a:rPr kumimoji="1" lang="en-US" altLang="zh-CN" sz="2000" i="1">
                                    <a:latin typeface="Cambria Math" panose="02040503050406030204" pitchFamily="18" charset="0"/>
                                    <a:ea typeface="Cambria Math" panose="02040503050406030204" pitchFamily="18" charset="0"/>
                                  </a:rPr>
                                  <m:t>⋯</m:t>
                                </m:r>
                              </m:e>
                              <m:e>
                                <m:d>
                                  <m:dPr>
                                    <m:begChr m:val="|"/>
                                    <m:endChr m:val="|"/>
                                    <m:ctrlPr>
                                      <a:rPr kumimoji="1" lang="en-US" altLang="zh-CN" sz="2000" i="1">
                                        <a:latin typeface="Cambria Math" panose="02040503050406030204" pitchFamily="18" charset="0"/>
                                        <a:ea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𝒖</m:t>
                                        </m:r>
                                      </m:e>
                                      <m:sub>
                                        <m:r>
                                          <a:rPr kumimoji="1" lang="en-US" altLang="zh-CN" sz="2000" i="1">
                                            <a:latin typeface="Cambria Math" panose="02040503050406030204" pitchFamily="18" charset="0"/>
                                          </a:rPr>
                                          <m:t>𝒏</m:t>
                                        </m:r>
                                      </m:sub>
                                    </m:sSub>
                                  </m:e>
                                </m:d>
                              </m:e>
                            </m:mr>
                          </m:m>
                        </m:e>
                      </m:d>
                    </m:oMath>
                  </m:oMathPara>
                </a14:m>
                <a:endParaRPr lang="zh-CN" altLang="en-US" sz="2000" dirty="0"/>
              </a:p>
            </p:txBody>
          </p:sp>
        </mc:Choice>
        <mc:Fallback xmlns="">
          <p:sp>
            <p:nvSpPr>
              <p:cNvPr id="13" name="矩形 12">
                <a:extLst>
                  <a:ext uri="{FF2B5EF4-FFF2-40B4-BE49-F238E27FC236}">
                    <a16:creationId xmlns:a16="http://schemas.microsoft.com/office/drawing/2014/main" id="{CF3798C6-48D7-9640-B270-2E6D7129BFDF}"/>
                  </a:ext>
                </a:extLst>
              </p:cNvPr>
              <p:cNvSpPr>
                <a:spLocks noRot="1" noChangeAspect="1" noMove="1" noResize="1" noEditPoints="1" noAdjustHandles="1" noChangeArrowheads="1" noChangeShapeType="1" noTextEdit="1"/>
              </p:cNvSpPr>
              <p:nvPr/>
            </p:nvSpPr>
            <p:spPr>
              <a:xfrm>
                <a:off x="3922211" y="4337068"/>
                <a:ext cx="4884671" cy="1625894"/>
              </a:xfrm>
              <a:prstGeom prst="rect">
                <a:avLst/>
              </a:prstGeom>
              <a:blipFill>
                <a:blip r:embed="rId8"/>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3E08A22-B00E-964D-B061-1067D4808C62}"/>
              </a:ext>
            </a:extLst>
          </p:cNvPr>
          <p:cNvSpPr txBox="1"/>
          <p:nvPr/>
        </p:nvSpPr>
        <p:spPr>
          <a:xfrm>
            <a:off x="623392" y="2853538"/>
            <a:ext cx="3519596" cy="400110"/>
          </a:xfrm>
          <a:prstGeom prst="rect">
            <a:avLst/>
          </a:prstGeom>
          <a:noFill/>
        </p:spPr>
        <p:txBody>
          <a:bodyPr wrap="square" rtlCol="0">
            <a:spAutoFit/>
          </a:bodyPr>
          <a:lstStyle/>
          <a:p>
            <a:r>
              <a:rPr kumimoji="1" lang="zh-CN" altLang="en-US" sz="2000" dirty="0"/>
              <a:t>将矩阵</a:t>
            </a:r>
            <a:r>
              <a:rPr kumimoji="1" lang="en-US" altLang="zh-CN" sz="2000" dirty="0"/>
              <a:t>A</a:t>
            </a:r>
            <a:r>
              <a:rPr kumimoji="1" lang="zh-CN" altLang="en-US" sz="2000" dirty="0"/>
              <a:t>写为列向量形式：</a:t>
            </a:r>
          </a:p>
        </p:txBody>
      </p:sp>
      <p:sp>
        <p:nvSpPr>
          <p:cNvPr id="16" name="文本框 15">
            <a:extLst>
              <a:ext uri="{FF2B5EF4-FFF2-40B4-BE49-F238E27FC236}">
                <a16:creationId xmlns:a16="http://schemas.microsoft.com/office/drawing/2014/main" id="{2CB8F136-4200-D64D-B96E-BA2468EB5717}"/>
              </a:ext>
            </a:extLst>
          </p:cNvPr>
          <p:cNvSpPr txBox="1"/>
          <p:nvPr/>
        </p:nvSpPr>
        <p:spPr>
          <a:xfrm>
            <a:off x="623348" y="3454900"/>
            <a:ext cx="906017" cy="523220"/>
          </a:xfrm>
          <a:prstGeom prst="rect">
            <a:avLst/>
          </a:prstGeom>
          <a:noFill/>
        </p:spPr>
        <p:txBody>
          <a:bodyPr wrap="none" rtlCol="0">
            <a:spAutoFit/>
          </a:bodyPr>
          <a:lstStyle/>
          <a:p>
            <a:r>
              <a:rPr kumimoji="1" lang="zh-CN" altLang="en-US" dirty="0"/>
              <a:t>设：</a:t>
            </a:r>
          </a:p>
        </p:txBody>
      </p:sp>
      <p:sp>
        <p:nvSpPr>
          <p:cNvPr id="17" name="文本框 16">
            <a:extLst>
              <a:ext uri="{FF2B5EF4-FFF2-40B4-BE49-F238E27FC236}">
                <a16:creationId xmlns:a16="http://schemas.microsoft.com/office/drawing/2014/main" id="{890EC1AD-04AE-C940-9904-00C365CE161A}"/>
              </a:ext>
            </a:extLst>
          </p:cNvPr>
          <p:cNvSpPr txBox="1"/>
          <p:nvPr/>
        </p:nvSpPr>
        <p:spPr>
          <a:xfrm>
            <a:off x="636426" y="4095796"/>
            <a:ext cx="2502608" cy="461665"/>
          </a:xfrm>
          <a:prstGeom prst="rect">
            <a:avLst/>
          </a:prstGeom>
          <a:noFill/>
        </p:spPr>
        <p:txBody>
          <a:bodyPr wrap="none" rtlCol="0">
            <a:spAutoFit/>
          </a:bodyPr>
          <a:lstStyle/>
          <a:p>
            <a:r>
              <a:rPr kumimoji="1" lang="zh-CN" altLang="en-US" sz="2400" dirty="0"/>
              <a:t>则</a:t>
            </a:r>
            <a:r>
              <a:rPr kumimoji="1" lang="en-US" altLang="zh-CN" sz="2400" dirty="0"/>
              <a:t>Q</a:t>
            </a:r>
            <a:r>
              <a:rPr kumimoji="1" lang="zh-CN" altLang="en-US" sz="2400" dirty="0"/>
              <a:t>，</a:t>
            </a:r>
            <a:r>
              <a:rPr kumimoji="1" lang="en-US" altLang="zh-CN" sz="2400" dirty="0"/>
              <a:t>R</a:t>
            </a:r>
            <a:r>
              <a:rPr kumimoji="1" lang="zh-CN" altLang="en-US" sz="2400" dirty="0"/>
              <a:t>可写为：</a:t>
            </a:r>
          </a:p>
        </p:txBody>
      </p:sp>
      <p:sp>
        <p:nvSpPr>
          <p:cNvPr id="7" name="Text Box 2">
            <a:extLst>
              <a:ext uri="{FF2B5EF4-FFF2-40B4-BE49-F238E27FC236}">
                <a16:creationId xmlns:a16="http://schemas.microsoft.com/office/drawing/2014/main" id="{59E1299C-049A-DD59-F6BE-6D900DDBC40B}"/>
              </a:ext>
            </a:extLst>
          </p:cNvPr>
          <p:cNvSpPr txBox="1">
            <a:spLocks noChangeArrowheads="1"/>
          </p:cNvSpPr>
          <p:nvPr/>
        </p:nvSpPr>
        <p:spPr bwMode="auto">
          <a:xfrm>
            <a:off x="362745" y="610025"/>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sp>
        <p:nvSpPr>
          <p:cNvPr id="5" name="Text Box 2">
            <a:extLst>
              <a:ext uri="{FF2B5EF4-FFF2-40B4-BE49-F238E27FC236}">
                <a16:creationId xmlns:a16="http://schemas.microsoft.com/office/drawing/2014/main" id="{22407BEE-6F8E-1973-A1D9-83AB50FC8AA9}"/>
              </a:ext>
            </a:extLst>
          </p:cNvPr>
          <p:cNvSpPr txBox="1">
            <a:spLocks noChangeArrowheads="1"/>
          </p:cNvSpPr>
          <p:nvPr/>
        </p:nvSpPr>
        <p:spPr bwMode="auto">
          <a:xfrm>
            <a:off x="623392" y="1358026"/>
            <a:ext cx="97131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dirty="0">
                <a:solidFill>
                  <a:srgbClr val="FF0000"/>
                </a:solidFill>
                <a:latin typeface="黑体" panose="02010609060101010101" pitchFamily="49" charset="-122"/>
                <a:ea typeface="黑体" panose="02010609060101010101" pitchFamily="49" charset="-122"/>
              </a:rPr>
              <a:t>QR</a:t>
            </a:r>
            <a:r>
              <a:rPr lang="zh-CN" altLang="en-US" dirty="0">
                <a:solidFill>
                  <a:srgbClr val="FF0000"/>
                </a:solidFill>
                <a:latin typeface="黑体" panose="02010609060101010101" pitchFamily="49" charset="-122"/>
                <a:ea typeface="黑体" panose="02010609060101010101" pitchFamily="49" charset="-122"/>
              </a:rPr>
              <a:t>分解法</a:t>
            </a:r>
            <a:r>
              <a:rPr lang="zh-CN" altLang="en-US" sz="2400" dirty="0">
                <a:solidFill>
                  <a:srgbClr val="FF0000"/>
                </a:solidFill>
                <a:latin typeface="黑体" panose="02010609060101010101" pitchFamily="49" charset="-122"/>
                <a:ea typeface="黑体" panose="02010609060101010101" pitchFamily="49" charset="-122"/>
              </a:rPr>
              <a:t>（更一般的算法）</a:t>
            </a:r>
          </a:p>
        </p:txBody>
      </p:sp>
    </p:spTree>
    <p:extLst>
      <p:ext uri="{BB962C8B-B14F-4D97-AF65-F5344CB8AC3E}">
        <p14:creationId xmlns:p14="http://schemas.microsoft.com/office/powerpoint/2010/main" val="168793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 name="文本框 93">
            <a:extLst>
              <a:ext uri="{FF2B5EF4-FFF2-40B4-BE49-F238E27FC236}">
                <a16:creationId xmlns:a16="http://schemas.microsoft.com/office/drawing/2014/main" id="{6CC8474F-8B81-5944-9336-57B2E016717A}"/>
              </a:ext>
            </a:extLst>
          </p:cNvPr>
          <p:cNvSpPr txBox="1"/>
          <p:nvPr/>
        </p:nvSpPr>
        <p:spPr>
          <a:xfrm>
            <a:off x="6399579" y="1657591"/>
            <a:ext cx="2697488" cy="523220"/>
          </a:xfrm>
          <a:prstGeom prst="rect">
            <a:avLst/>
          </a:prstGeom>
          <a:noFill/>
        </p:spPr>
        <p:txBody>
          <a:bodyPr wrap="square" rtlCol="0">
            <a:spAutoFit/>
          </a:bodyPr>
          <a:lstStyle/>
          <a:p>
            <a:r>
              <a:rPr kumimoji="1" lang="zh-CN" altLang="en-US" dirty="0"/>
              <a:t>基尔霍夫定律：</a:t>
            </a:r>
          </a:p>
        </p:txBody>
      </p:sp>
      <p:pic>
        <p:nvPicPr>
          <p:cNvPr id="4170" name="图片 4169">
            <a:extLst>
              <a:ext uri="{FF2B5EF4-FFF2-40B4-BE49-F238E27FC236}">
                <a16:creationId xmlns:a16="http://schemas.microsoft.com/office/drawing/2014/main" id="{EFD38AEF-DD53-634E-A434-6B2334DEF3F2}"/>
              </a:ext>
            </a:extLst>
          </p:cNvPr>
          <p:cNvPicPr>
            <a:picLocks noChangeAspect="1"/>
          </p:cNvPicPr>
          <p:nvPr/>
        </p:nvPicPr>
        <p:blipFill>
          <a:blip r:embed="rId2"/>
          <a:stretch>
            <a:fillRect/>
          </a:stretch>
        </p:blipFill>
        <p:spPr>
          <a:xfrm>
            <a:off x="1559496" y="2128011"/>
            <a:ext cx="3552328" cy="2986671"/>
          </a:xfrm>
          <a:prstGeom prst="rect">
            <a:avLst/>
          </a:prstGeom>
        </p:spPr>
      </p:pic>
      <p:grpSp>
        <p:nvGrpSpPr>
          <p:cNvPr id="180" name="组合 179">
            <a:extLst>
              <a:ext uri="{FF2B5EF4-FFF2-40B4-BE49-F238E27FC236}">
                <a16:creationId xmlns:a16="http://schemas.microsoft.com/office/drawing/2014/main" id="{1E483F01-A900-BD47-8C61-FB5E478B4E9B}"/>
              </a:ext>
            </a:extLst>
          </p:cNvPr>
          <p:cNvGrpSpPr/>
          <p:nvPr/>
        </p:nvGrpSpPr>
        <p:grpSpPr>
          <a:xfrm>
            <a:off x="6501865" y="2419768"/>
            <a:ext cx="2461823" cy="1148775"/>
            <a:chOff x="5055543" y="2903228"/>
            <a:chExt cx="2461823" cy="1148775"/>
          </a:xfrm>
        </p:grpSpPr>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EEED582B-0B0F-B947-B6D8-F54C530F3307}"/>
                    </a:ext>
                  </a:extLst>
                </p:cNvPr>
                <p:cNvSpPr txBox="1"/>
                <p:nvPr/>
              </p:nvSpPr>
              <p:spPr>
                <a:xfrm>
                  <a:off x="5086636" y="2903228"/>
                  <a:ext cx="243073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 + </m:t>
                        </m:r>
                        <m:r>
                          <a:rPr kumimoji="1" lang="en-US" altLang="zh-CN" sz="1800" b="0" i="1">
                            <a:solidFill>
                              <a:srgbClr val="FF0000"/>
                            </a:solidFill>
                            <a:latin typeface="Cambria Math" panose="02040503050406030204" pitchFamily="18" charset="0"/>
                          </a:rPr>
                          <m:t>0</m:t>
                        </m:r>
                        <m:r>
                          <a:rPr kumimoji="1" lang="en-US" altLang="zh-CN" sz="1800" b="0" i="1">
                            <a:solidFill>
                              <a:srgbClr val="FF0000"/>
                            </a:solidFill>
                            <a:latin typeface="Cambria Math" panose="02040503050406030204" pitchFamily="18" charset="0"/>
                          </a:rPr>
                          <m:t>𝐼</m:t>
                        </m:r>
                        <m:r>
                          <a:rPr kumimoji="1" lang="en-US" altLang="zh-CN" sz="1800" b="0" i="1" baseline="-25000">
                            <a:solidFill>
                              <a:srgbClr val="FF0000"/>
                            </a:solidFill>
                            <a:latin typeface="Cambria Math" panose="02040503050406030204" pitchFamily="18" charset="0"/>
                          </a:rPr>
                          <m:t>2</m:t>
                        </m:r>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3</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181" name="文本框 180">
                  <a:extLst>
                    <a:ext uri="{FF2B5EF4-FFF2-40B4-BE49-F238E27FC236}">
                      <a16:creationId xmlns:a16="http://schemas.microsoft.com/office/drawing/2014/main" id="{EEED582B-0B0F-B947-B6D8-F54C530F3307}"/>
                    </a:ext>
                  </a:extLst>
                </p:cNvPr>
                <p:cNvSpPr txBox="1">
                  <a:spLocks noRot="1" noChangeAspect="1" noMove="1" noResize="1" noEditPoints="1" noAdjustHandles="1" noChangeArrowheads="1" noChangeShapeType="1" noTextEdit="1"/>
                </p:cNvSpPr>
                <p:nvPr/>
              </p:nvSpPr>
              <p:spPr>
                <a:xfrm>
                  <a:off x="5086636" y="2903228"/>
                  <a:ext cx="2430730" cy="270652"/>
                </a:xfrm>
                <a:prstGeom prst="rect">
                  <a:avLst/>
                </a:prstGeom>
                <a:blipFill>
                  <a:blip r:embed="rId3"/>
                  <a:stretch>
                    <a:fillRect l="-518" t="-9091" b="-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6B5BABE0-D3B4-5F40-8FA8-63B77D74830A}"/>
                    </a:ext>
                  </a:extLst>
                </p:cNvPr>
                <p:cNvSpPr txBox="1"/>
                <p:nvPr/>
              </p:nvSpPr>
              <p:spPr>
                <a:xfrm>
                  <a:off x="5055543" y="3775004"/>
                  <a:ext cx="2347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a:latin typeface="Cambria Math" panose="02040503050406030204" pitchFamily="18" charset="0"/>
                          </a:rPr>
                          <m:t>   1</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𝐼</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  1</m:t>
                        </m:r>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2 </m:t>
                        </m:r>
                        <m:r>
                          <a:rPr kumimoji="1" lang="en-US" altLang="zh-CN" sz="1800" b="0" i="1">
                            <a:latin typeface="Cambria Math" panose="02040503050406030204" pitchFamily="18" charset="0"/>
                          </a:rPr>
                          <m:t>−1</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  =0</m:t>
                        </m:r>
                      </m:oMath>
                    </m:oMathPara>
                  </a14:m>
                  <a:endParaRPr kumimoji="1" lang="zh-CN" altLang="en-US" sz="1800" b="0" dirty="0"/>
                </a:p>
              </p:txBody>
            </p:sp>
          </mc:Choice>
          <mc:Fallback xmlns="">
            <p:sp>
              <p:nvSpPr>
                <p:cNvPr id="182" name="文本框 181">
                  <a:extLst>
                    <a:ext uri="{FF2B5EF4-FFF2-40B4-BE49-F238E27FC236}">
                      <a16:creationId xmlns:a16="http://schemas.microsoft.com/office/drawing/2014/main" id="{6B5BABE0-D3B4-5F40-8FA8-63B77D74830A}"/>
                    </a:ext>
                  </a:extLst>
                </p:cNvPr>
                <p:cNvSpPr txBox="1">
                  <a:spLocks noRot="1" noChangeAspect="1" noMove="1" noResize="1" noEditPoints="1" noAdjustHandles="1" noChangeArrowheads="1" noChangeShapeType="1" noTextEdit="1"/>
                </p:cNvSpPr>
                <p:nvPr/>
              </p:nvSpPr>
              <p:spPr>
                <a:xfrm>
                  <a:off x="5055543" y="3775004"/>
                  <a:ext cx="2347950" cy="276999"/>
                </a:xfrm>
                <a:prstGeom prst="rect">
                  <a:avLst/>
                </a:prstGeom>
                <a:blipFill>
                  <a:blip r:embed="rId4"/>
                  <a:stretch>
                    <a:fillRect l="-3226" t="-4348" r="-1075" b="-39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042A74EF-5994-D449-AE9F-AC8061475FE5}"/>
                    </a:ext>
                  </a:extLst>
                </p:cNvPr>
                <p:cNvSpPr txBox="1"/>
                <p:nvPr/>
              </p:nvSpPr>
              <p:spPr>
                <a:xfrm>
                  <a:off x="5116709" y="3305505"/>
                  <a:ext cx="2370584"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m:t>
                        </m:r>
                        <m:r>
                          <a:rPr kumimoji="1" lang="en-US" altLang="zh-CN" sz="1800" b="0" i="1">
                            <a:latin typeface="Cambria Math" panose="02040503050406030204" pitchFamily="18" charset="0"/>
                          </a:rPr>
                          <m:t>+</m:t>
                        </m:r>
                        <m:r>
                          <a:rPr kumimoji="1" lang="en-US" altLang="zh-CN" sz="1800" b="0" i="1">
                            <a:solidFill>
                              <a:srgbClr val="FF0000"/>
                            </a:solidFill>
                            <a:latin typeface="Cambria Math" panose="02040503050406030204" pitchFamily="18" charset="0"/>
                          </a:rPr>
                          <m:t>0</m:t>
                        </m:r>
                        <m:r>
                          <a:rPr kumimoji="1" lang="en-US" altLang="zh-CN" sz="1800" b="0" i="1">
                            <a:solidFill>
                              <a:srgbClr val="FF0000"/>
                            </a:solidFill>
                            <a:latin typeface="Cambria Math" panose="02040503050406030204" pitchFamily="18" charset="0"/>
                          </a:rPr>
                          <m:t>𝐼</m:t>
                        </m:r>
                        <m:r>
                          <a:rPr kumimoji="1" lang="en-US" altLang="zh-CN" sz="1800" b="0" i="1" baseline="-25000">
                            <a:solidFill>
                              <a:srgbClr val="FF0000"/>
                            </a:solidFill>
                            <a:latin typeface="Cambria Math" panose="02040503050406030204" pitchFamily="18" charset="0"/>
                          </a:rPr>
                          <m:t>3</m:t>
                        </m:r>
                        <m:r>
                          <a:rPr kumimoji="1" lang="en-US" altLang="zh-CN" sz="1800" b="0" i="1">
                            <a:solidFill>
                              <a:srgbClr val="FF0000"/>
                            </a:solidFill>
                            <a:latin typeface="Cambria Math" panose="02040503050406030204" pitchFamily="18" charset="0"/>
                          </a:rPr>
                          <m:t> </m:t>
                        </m:r>
                        <m:r>
                          <a:rPr kumimoji="1" lang="en-US" altLang="zh-CN" sz="1800" b="0" i="1">
                            <a:latin typeface="Cambria Math" panose="02040503050406030204" pitchFamily="18" charset="0"/>
                          </a:rPr>
                          <m:t> =</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183" name="文本框 182">
                  <a:extLst>
                    <a:ext uri="{FF2B5EF4-FFF2-40B4-BE49-F238E27FC236}">
                      <a16:creationId xmlns:a16="http://schemas.microsoft.com/office/drawing/2014/main" id="{042A74EF-5994-D449-AE9F-AC8061475FE5}"/>
                    </a:ext>
                  </a:extLst>
                </p:cNvPr>
                <p:cNvSpPr txBox="1">
                  <a:spLocks noRot="1" noChangeAspect="1" noMove="1" noResize="1" noEditPoints="1" noAdjustHandles="1" noChangeArrowheads="1" noChangeShapeType="1" noTextEdit="1"/>
                </p:cNvSpPr>
                <p:nvPr/>
              </p:nvSpPr>
              <p:spPr>
                <a:xfrm>
                  <a:off x="5116709" y="3305505"/>
                  <a:ext cx="2370584" cy="270652"/>
                </a:xfrm>
                <a:prstGeom prst="rect">
                  <a:avLst/>
                </a:prstGeom>
                <a:blipFill>
                  <a:blip r:embed="rId5"/>
                  <a:stretch>
                    <a:fillRect l="-1604" t="-4348" r="-1070" b="-34783"/>
                  </a:stretch>
                </a:blipFill>
              </p:spPr>
              <p:txBody>
                <a:bodyPr/>
                <a:lstStyle/>
                <a:p>
                  <a:r>
                    <a:rPr lang="zh-CN" altLang="en-US">
                      <a:noFill/>
                    </a:rPr>
                    <a:t> </a:t>
                  </a:r>
                </a:p>
              </p:txBody>
            </p:sp>
          </mc:Fallback>
        </mc:AlternateContent>
      </p:grpSp>
      <p:grpSp>
        <p:nvGrpSpPr>
          <p:cNvPr id="4173" name="组合 4172">
            <a:extLst>
              <a:ext uri="{FF2B5EF4-FFF2-40B4-BE49-F238E27FC236}">
                <a16:creationId xmlns:a16="http://schemas.microsoft.com/office/drawing/2014/main" id="{2C8307FA-A1EA-734B-A4E4-C385D8412C64}"/>
              </a:ext>
            </a:extLst>
          </p:cNvPr>
          <p:cNvGrpSpPr/>
          <p:nvPr/>
        </p:nvGrpSpPr>
        <p:grpSpPr>
          <a:xfrm>
            <a:off x="6501865" y="4203430"/>
            <a:ext cx="2842381" cy="1237148"/>
            <a:chOff x="5097279" y="5042257"/>
            <a:chExt cx="2842381" cy="1237148"/>
          </a:xfrm>
        </p:grpSpPr>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1F260A97-A2CD-8443-A7DF-19C59D4CD3A9}"/>
                    </a:ext>
                  </a:extLst>
                </p:cNvPr>
                <p:cNvSpPr txBox="1"/>
                <p:nvPr/>
              </p:nvSpPr>
              <p:spPr>
                <a:xfrm>
                  <a:off x="5145080" y="5042257"/>
                  <a:ext cx="2746778"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11</m:t>
                            </m:r>
                          </m:sub>
                        </m:sSub>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𝑥</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12</m:t>
                            </m:r>
                          </m:sub>
                        </m:sSub>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2</m:t>
                        </m:r>
                        <m:r>
                          <a:rPr kumimoji="1" lang="en-US" altLang="zh-CN" sz="1800" b="0" i="1">
                            <a:solidFill>
                              <a:schemeClr val="accent6">
                                <a:lumMod val="10000"/>
                              </a:schemeClr>
                            </a:solidFill>
                            <a:latin typeface="Cambria Math" panose="02040503050406030204" pitchFamily="18" charset="0"/>
                          </a:rPr>
                          <m:t>+</m:t>
                        </m:r>
                        <m:r>
                          <a:rPr kumimoji="1" lang="en-US" altLang="zh-CN" sz="1800" b="0" i="1">
                            <a:solidFill>
                              <a:schemeClr val="accent6">
                                <a:lumMod val="10000"/>
                              </a:schemeClr>
                            </a:solidFill>
                            <a:latin typeface="Cambria Math" panose="02040503050406030204" pitchFamily="18" charset="0"/>
                          </a:rPr>
                          <m:t>𝑎</m:t>
                        </m:r>
                        <m:r>
                          <a:rPr kumimoji="1" lang="en-US" altLang="zh-CN" sz="1800" b="0" i="1" baseline="-25000">
                            <a:solidFill>
                              <a:schemeClr val="accent6">
                                <a:lumMod val="10000"/>
                              </a:schemeClr>
                            </a:solidFill>
                            <a:latin typeface="Cambria Math" panose="02040503050406030204" pitchFamily="18" charset="0"/>
                          </a:rPr>
                          <m:t>13</m:t>
                        </m:r>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3</m:t>
                        </m:r>
                        <m:r>
                          <a:rPr kumimoji="1" lang="en-US" altLang="zh-CN" sz="1800" b="0" i="1">
                            <a:solidFill>
                              <a:schemeClr val="accent6">
                                <a:lumMod val="10000"/>
                              </a:schemeClr>
                            </a:solidFill>
                            <a:latin typeface="Cambria Math" panose="02040503050406030204" pitchFamily="18" charset="0"/>
                          </a:rPr>
                          <m:t> =</m:t>
                        </m:r>
                        <m:r>
                          <a:rPr kumimoji="1" lang="en-US" altLang="zh-CN" sz="1800" b="0" i="1">
                            <a:solidFill>
                              <a:schemeClr val="accent6">
                                <a:lumMod val="10000"/>
                              </a:schemeClr>
                            </a:solidFill>
                            <a:latin typeface="Cambria Math" panose="02040503050406030204" pitchFamily="18" charset="0"/>
                          </a:rPr>
                          <m:t>𝑏</m:t>
                        </m:r>
                        <m:r>
                          <a:rPr kumimoji="1" lang="en-US" altLang="zh-CN" sz="1800" b="0" i="1" baseline="-25000">
                            <a:solidFill>
                              <a:schemeClr val="accent6">
                                <a:lumMod val="10000"/>
                              </a:schemeClr>
                            </a:solidFill>
                            <a:latin typeface="Cambria Math" panose="02040503050406030204" pitchFamily="18" charset="0"/>
                          </a:rPr>
                          <m:t>1</m:t>
                        </m:r>
                      </m:oMath>
                    </m:oMathPara>
                  </a14:m>
                  <a:endParaRPr kumimoji="1" lang="zh-CN" altLang="en-US" sz="1800" b="0" baseline="-25000" dirty="0">
                    <a:solidFill>
                      <a:schemeClr val="accent6">
                        <a:lumMod val="10000"/>
                      </a:schemeClr>
                    </a:solidFill>
                  </a:endParaRPr>
                </a:p>
              </p:txBody>
            </p:sp>
          </mc:Choice>
          <mc:Fallback xmlns="">
            <p:sp>
              <p:nvSpPr>
                <p:cNvPr id="187" name="文本框 186">
                  <a:extLst>
                    <a:ext uri="{FF2B5EF4-FFF2-40B4-BE49-F238E27FC236}">
                      <a16:creationId xmlns:a16="http://schemas.microsoft.com/office/drawing/2014/main" id="{1F260A97-A2CD-8443-A7DF-19C59D4CD3A9}"/>
                    </a:ext>
                  </a:extLst>
                </p:cNvPr>
                <p:cNvSpPr txBox="1">
                  <a:spLocks noRot="1" noChangeAspect="1" noMove="1" noResize="1" noEditPoints="1" noAdjustHandles="1" noChangeArrowheads="1" noChangeShapeType="1" noTextEdit="1"/>
                </p:cNvSpPr>
                <p:nvPr/>
              </p:nvSpPr>
              <p:spPr>
                <a:xfrm>
                  <a:off x="5145080" y="5042257"/>
                  <a:ext cx="2746778" cy="270652"/>
                </a:xfrm>
                <a:prstGeom prst="rect">
                  <a:avLst/>
                </a:prstGeom>
                <a:blipFill>
                  <a:blip r:embed="rId6"/>
                  <a:stretch>
                    <a:fillRect l="-461" t="-9091" r="-922" b="-4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D052B7C8-C83A-4649-A228-EA5C997302FC}"/>
                    </a:ext>
                  </a:extLst>
                </p:cNvPr>
                <p:cNvSpPr txBox="1"/>
                <p:nvPr/>
              </p:nvSpPr>
              <p:spPr>
                <a:xfrm>
                  <a:off x="5097279" y="5525505"/>
                  <a:ext cx="2842381"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21</m:t>
                            </m:r>
                          </m:sub>
                        </m:sSub>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𝑥</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22</m:t>
                            </m:r>
                          </m:sub>
                        </m:sSub>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2</m:t>
                        </m:r>
                        <m:r>
                          <a:rPr kumimoji="1" lang="en-US" altLang="zh-CN" sz="1800" b="0" i="1">
                            <a:solidFill>
                              <a:schemeClr val="accent6">
                                <a:lumMod val="10000"/>
                              </a:schemeClr>
                            </a:solidFill>
                            <a:latin typeface="Cambria Math" panose="02040503050406030204" pitchFamily="18" charset="0"/>
                          </a:rPr>
                          <m:t>+</m:t>
                        </m:r>
                        <m:r>
                          <a:rPr kumimoji="1" lang="en-US" altLang="zh-CN" sz="1800" b="0" i="1">
                            <a:solidFill>
                              <a:schemeClr val="accent6">
                                <a:lumMod val="10000"/>
                              </a:schemeClr>
                            </a:solidFill>
                            <a:latin typeface="Cambria Math" panose="02040503050406030204" pitchFamily="18" charset="0"/>
                          </a:rPr>
                          <m:t>𝑎</m:t>
                        </m:r>
                        <m:r>
                          <a:rPr kumimoji="1" lang="en-US" altLang="zh-CN" sz="1800" b="0" i="1" baseline="-25000">
                            <a:solidFill>
                              <a:schemeClr val="accent6">
                                <a:lumMod val="10000"/>
                              </a:schemeClr>
                            </a:solidFill>
                            <a:latin typeface="Cambria Math" panose="02040503050406030204" pitchFamily="18" charset="0"/>
                          </a:rPr>
                          <m:t>23</m:t>
                        </m:r>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3</m:t>
                        </m:r>
                        <m:r>
                          <a:rPr kumimoji="1" lang="en-US" altLang="zh-CN" sz="1800" b="0" i="1">
                            <a:solidFill>
                              <a:schemeClr val="accent6">
                                <a:lumMod val="10000"/>
                              </a:schemeClr>
                            </a:solidFill>
                            <a:latin typeface="Cambria Math" panose="02040503050406030204" pitchFamily="18" charset="0"/>
                          </a:rPr>
                          <m:t> =</m:t>
                        </m:r>
                        <m:r>
                          <a:rPr kumimoji="1" lang="en-US" altLang="zh-CN" sz="1800" b="0" i="1">
                            <a:solidFill>
                              <a:schemeClr val="accent6">
                                <a:lumMod val="10000"/>
                              </a:schemeClr>
                            </a:solidFill>
                            <a:latin typeface="Cambria Math" panose="02040503050406030204" pitchFamily="18" charset="0"/>
                          </a:rPr>
                          <m:t>𝑏</m:t>
                        </m:r>
                        <m:r>
                          <a:rPr kumimoji="1" lang="en-US" altLang="zh-CN" sz="1800" b="0" i="1" baseline="-25000">
                            <a:solidFill>
                              <a:schemeClr val="accent6">
                                <a:lumMod val="10000"/>
                              </a:schemeClr>
                            </a:solidFill>
                            <a:latin typeface="Cambria Math" panose="02040503050406030204" pitchFamily="18" charset="0"/>
                          </a:rPr>
                          <m:t>2</m:t>
                        </m:r>
                      </m:oMath>
                    </m:oMathPara>
                  </a14:m>
                  <a:endParaRPr kumimoji="1" lang="zh-CN" altLang="en-US" sz="1800" b="0" baseline="-25000" dirty="0">
                    <a:solidFill>
                      <a:schemeClr val="accent6">
                        <a:lumMod val="10000"/>
                      </a:schemeClr>
                    </a:solidFill>
                  </a:endParaRPr>
                </a:p>
              </p:txBody>
            </p:sp>
          </mc:Choice>
          <mc:Fallback xmlns="">
            <p:sp>
              <p:nvSpPr>
                <p:cNvPr id="188" name="文本框 187">
                  <a:extLst>
                    <a:ext uri="{FF2B5EF4-FFF2-40B4-BE49-F238E27FC236}">
                      <a16:creationId xmlns:a16="http://schemas.microsoft.com/office/drawing/2014/main" id="{D052B7C8-C83A-4649-A228-EA5C997302FC}"/>
                    </a:ext>
                  </a:extLst>
                </p:cNvPr>
                <p:cNvSpPr txBox="1">
                  <a:spLocks noRot="1" noChangeAspect="1" noMove="1" noResize="1" noEditPoints="1" noAdjustHandles="1" noChangeArrowheads="1" noChangeShapeType="1" noTextEdit="1"/>
                </p:cNvSpPr>
                <p:nvPr/>
              </p:nvSpPr>
              <p:spPr>
                <a:xfrm>
                  <a:off x="5097279" y="5525505"/>
                  <a:ext cx="2842381" cy="270652"/>
                </a:xfrm>
                <a:prstGeom prst="rect">
                  <a:avLst/>
                </a:prstGeom>
                <a:blipFill>
                  <a:blip r:embed="rId7"/>
                  <a:stretch>
                    <a:fillRect t="-4545" b="-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28CE5E57-4ACA-9E48-80E5-401AED545D8F}"/>
                    </a:ext>
                  </a:extLst>
                </p:cNvPr>
                <p:cNvSpPr txBox="1"/>
                <p:nvPr/>
              </p:nvSpPr>
              <p:spPr>
                <a:xfrm>
                  <a:off x="5114890" y="6008753"/>
                  <a:ext cx="2752100"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31</m:t>
                            </m:r>
                          </m:sub>
                        </m:sSub>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𝑥</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𝑎</m:t>
                            </m:r>
                          </m:e>
                          <m:sub>
                            <m:r>
                              <a:rPr kumimoji="1" lang="en-US" altLang="zh-CN" sz="1800" b="0" i="1">
                                <a:solidFill>
                                  <a:schemeClr val="accent6">
                                    <a:lumMod val="10000"/>
                                  </a:schemeClr>
                                </a:solidFill>
                                <a:latin typeface="Cambria Math" panose="02040503050406030204" pitchFamily="18" charset="0"/>
                              </a:rPr>
                              <m:t>32</m:t>
                            </m:r>
                          </m:sub>
                        </m:sSub>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2</m:t>
                        </m:r>
                        <m:r>
                          <a:rPr kumimoji="1" lang="en-US" altLang="zh-CN" sz="1800" b="0" i="1">
                            <a:solidFill>
                              <a:schemeClr val="accent6">
                                <a:lumMod val="10000"/>
                              </a:schemeClr>
                            </a:solidFill>
                            <a:latin typeface="Cambria Math" panose="02040503050406030204" pitchFamily="18" charset="0"/>
                          </a:rPr>
                          <m:t>+</m:t>
                        </m:r>
                        <m:r>
                          <a:rPr kumimoji="1" lang="en-US" altLang="zh-CN" sz="1800" b="0" i="1">
                            <a:solidFill>
                              <a:schemeClr val="accent6">
                                <a:lumMod val="10000"/>
                              </a:schemeClr>
                            </a:solidFill>
                            <a:latin typeface="Cambria Math" panose="02040503050406030204" pitchFamily="18" charset="0"/>
                          </a:rPr>
                          <m:t>𝑎</m:t>
                        </m:r>
                        <m:r>
                          <a:rPr kumimoji="1" lang="en-US" altLang="zh-CN" sz="1800" b="0" i="1" baseline="-25000">
                            <a:solidFill>
                              <a:schemeClr val="accent6">
                                <a:lumMod val="10000"/>
                              </a:schemeClr>
                            </a:solidFill>
                            <a:latin typeface="Cambria Math" panose="02040503050406030204" pitchFamily="18" charset="0"/>
                          </a:rPr>
                          <m:t>33</m:t>
                        </m:r>
                        <m:r>
                          <a:rPr kumimoji="1" lang="en-US" altLang="zh-CN" sz="1800" b="0" i="1">
                            <a:solidFill>
                              <a:schemeClr val="accent6">
                                <a:lumMod val="10000"/>
                              </a:schemeClr>
                            </a:solidFill>
                            <a:latin typeface="Cambria Math" panose="02040503050406030204" pitchFamily="18" charset="0"/>
                          </a:rPr>
                          <m:t>𝑥</m:t>
                        </m:r>
                        <m:r>
                          <a:rPr kumimoji="1" lang="en-US" altLang="zh-CN" sz="1800" b="0" i="1" baseline="-25000">
                            <a:solidFill>
                              <a:schemeClr val="accent6">
                                <a:lumMod val="10000"/>
                              </a:schemeClr>
                            </a:solidFill>
                            <a:latin typeface="Cambria Math" panose="02040503050406030204" pitchFamily="18" charset="0"/>
                          </a:rPr>
                          <m:t>3</m:t>
                        </m:r>
                        <m:r>
                          <a:rPr kumimoji="1" lang="en-US" altLang="zh-CN" sz="1800" b="0" i="1">
                            <a:solidFill>
                              <a:schemeClr val="accent6">
                                <a:lumMod val="10000"/>
                              </a:schemeClr>
                            </a:solidFill>
                            <a:latin typeface="Cambria Math" panose="02040503050406030204" pitchFamily="18" charset="0"/>
                          </a:rPr>
                          <m:t> =</m:t>
                        </m:r>
                        <m:r>
                          <a:rPr kumimoji="1" lang="en-US" altLang="zh-CN" sz="1800" b="0" i="1">
                            <a:solidFill>
                              <a:schemeClr val="accent6">
                                <a:lumMod val="10000"/>
                              </a:schemeClr>
                            </a:solidFill>
                            <a:latin typeface="Cambria Math" panose="02040503050406030204" pitchFamily="18" charset="0"/>
                          </a:rPr>
                          <m:t>𝑏</m:t>
                        </m:r>
                        <m:r>
                          <a:rPr kumimoji="1" lang="en-US" altLang="zh-CN" sz="1800" b="0" i="1" baseline="-25000">
                            <a:solidFill>
                              <a:schemeClr val="accent6">
                                <a:lumMod val="10000"/>
                              </a:schemeClr>
                            </a:solidFill>
                            <a:latin typeface="Cambria Math" panose="02040503050406030204" pitchFamily="18" charset="0"/>
                          </a:rPr>
                          <m:t>3</m:t>
                        </m:r>
                      </m:oMath>
                    </m:oMathPara>
                  </a14:m>
                  <a:endParaRPr kumimoji="1" lang="zh-CN" altLang="en-US" sz="1800" b="0" baseline="-25000" dirty="0">
                    <a:solidFill>
                      <a:schemeClr val="accent6">
                        <a:lumMod val="10000"/>
                      </a:schemeClr>
                    </a:solidFill>
                  </a:endParaRPr>
                </a:p>
              </p:txBody>
            </p:sp>
          </mc:Choice>
          <mc:Fallback xmlns="">
            <p:sp>
              <p:nvSpPr>
                <p:cNvPr id="189" name="文本框 188">
                  <a:extLst>
                    <a:ext uri="{FF2B5EF4-FFF2-40B4-BE49-F238E27FC236}">
                      <a16:creationId xmlns:a16="http://schemas.microsoft.com/office/drawing/2014/main" id="{28CE5E57-4ACA-9E48-80E5-401AED545D8F}"/>
                    </a:ext>
                  </a:extLst>
                </p:cNvPr>
                <p:cNvSpPr txBox="1">
                  <a:spLocks noRot="1" noChangeAspect="1" noMove="1" noResize="1" noEditPoints="1" noAdjustHandles="1" noChangeArrowheads="1" noChangeShapeType="1" noTextEdit="1"/>
                </p:cNvSpPr>
                <p:nvPr/>
              </p:nvSpPr>
              <p:spPr>
                <a:xfrm>
                  <a:off x="5114890" y="6008753"/>
                  <a:ext cx="2752100" cy="270652"/>
                </a:xfrm>
                <a:prstGeom prst="rect">
                  <a:avLst/>
                </a:prstGeom>
                <a:blipFill>
                  <a:blip r:embed="rId8"/>
                  <a:stretch>
                    <a:fillRect l="-1389" t="-4545" r="-926" b="-40909"/>
                  </a:stretch>
                </a:blipFill>
              </p:spPr>
              <p:txBody>
                <a:bodyPr/>
                <a:lstStyle/>
                <a:p>
                  <a:r>
                    <a:rPr lang="zh-CN" altLang="en-US">
                      <a:noFill/>
                    </a:rPr>
                    <a:t> </a:t>
                  </a:r>
                </a:p>
              </p:txBody>
            </p:sp>
          </mc:Fallback>
        </mc:AlternateContent>
      </p:grpSp>
      <p:sp>
        <p:nvSpPr>
          <p:cNvPr id="3" name="Text Box 2">
            <a:extLst>
              <a:ext uri="{FF2B5EF4-FFF2-40B4-BE49-F238E27FC236}">
                <a16:creationId xmlns:a16="http://schemas.microsoft.com/office/drawing/2014/main" id="{907EC298-436D-41E5-4C9B-A627CEA0FEC5}"/>
              </a:ext>
            </a:extLst>
          </p:cNvPr>
          <p:cNvSpPr txBox="1">
            <a:spLocks noChangeArrowheads="1"/>
          </p:cNvSpPr>
          <p:nvPr/>
        </p:nvSpPr>
        <p:spPr bwMode="auto">
          <a:xfrm>
            <a:off x="512568" y="450649"/>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extLst>
      <p:ext uri="{BB962C8B-B14F-4D97-AF65-F5344CB8AC3E}">
        <p14:creationId xmlns:p14="http://schemas.microsoft.com/office/powerpoint/2010/main" val="19024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4EA805E9-ADDF-3AEC-B6D8-C99B57C2626E}"/>
              </a:ext>
            </a:extLst>
          </p:cNvPr>
          <p:cNvSpPr txBox="1">
            <a:spLocks noChangeArrowheads="1"/>
          </p:cNvSpPr>
          <p:nvPr/>
        </p:nvSpPr>
        <p:spPr bwMode="auto">
          <a:xfrm>
            <a:off x="335360" y="620688"/>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常用的</a:t>
            </a:r>
            <a:r>
              <a:rPr lang="en-US" altLang="zh-CN" dirty="0" err="1"/>
              <a:t>numpy</a:t>
            </a:r>
            <a:r>
              <a:rPr lang="zh-CN" altLang="en-US" dirty="0"/>
              <a:t>库中线性代数包的常用函数列表：</a:t>
            </a:r>
          </a:p>
        </p:txBody>
      </p:sp>
      <p:pic>
        <p:nvPicPr>
          <p:cNvPr id="3" name="图片 2">
            <a:extLst>
              <a:ext uri="{FF2B5EF4-FFF2-40B4-BE49-F238E27FC236}">
                <a16:creationId xmlns:a16="http://schemas.microsoft.com/office/drawing/2014/main" id="{3299305E-ADC2-8E4E-533B-4C9FE0AB7E91}"/>
              </a:ext>
            </a:extLst>
          </p:cNvPr>
          <p:cNvPicPr>
            <a:picLocks noChangeAspect="1"/>
          </p:cNvPicPr>
          <p:nvPr/>
        </p:nvPicPr>
        <p:blipFill rotWithShape="1">
          <a:blip r:embed="rId3"/>
          <a:srcRect t="11916"/>
          <a:stretch/>
        </p:blipFill>
        <p:spPr>
          <a:xfrm>
            <a:off x="479376" y="1412776"/>
            <a:ext cx="10585392" cy="4536504"/>
          </a:xfrm>
          <a:prstGeom prst="rect">
            <a:avLst/>
          </a:prstGeom>
        </p:spPr>
      </p:pic>
      <p:sp>
        <p:nvSpPr>
          <p:cNvPr id="4" name="矩形 3">
            <a:extLst>
              <a:ext uri="{FF2B5EF4-FFF2-40B4-BE49-F238E27FC236}">
                <a16:creationId xmlns:a16="http://schemas.microsoft.com/office/drawing/2014/main" id="{A59EACB4-11EF-45AC-44D1-DB5AD314D4B3}"/>
              </a:ext>
            </a:extLst>
          </p:cNvPr>
          <p:cNvSpPr/>
          <p:nvPr/>
        </p:nvSpPr>
        <p:spPr bwMode="auto">
          <a:xfrm>
            <a:off x="479376" y="3681028"/>
            <a:ext cx="1728192" cy="252028"/>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Tree>
    <p:extLst>
      <p:ext uri="{BB962C8B-B14F-4D97-AF65-F5344CB8AC3E}">
        <p14:creationId xmlns:p14="http://schemas.microsoft.com/office/powerpoint/2010/main" val="265492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7106" name="Object 20">
            <a:extLst>
              <a:ext uri="{FF2B5EF4-FFF2-40B4-BE49-F238E27FC236}">
                <a16:creationId xmlns:a16="http://schemas.microsoft.com/office/drawing/2014/main" id="{20A127F4-E57B-D342-A6D6-9779A22C7169}"/>
              </a:ext>
            </a:extLst>
          </p:cNvPr>
          <p:cNvGraphicFramePr>
            <a:graphicFrameLocks noChangeAspect="1"/>
          </p:cNvGraphicFramePr>
          <p:nvPr>
            <p:extLst>
              <p:ext uri="{D42A27DB-BD31-4B8C-83A1-F6EECF244321}">
                <p14:modId xmlns:p14="http://schemas.microsoft.com/office/powerpoint/2010/main" val="2172096827"/>
              </p:ext>
            </p:extLst>
          </p:nvPr>
        </p:nvGraphicFramePr>
        <p:xfrm>
          <a:off x="747072" y="3095501"/>
          <a:ext cx="4608512" cy="2214944"/>
        </p:xfrm>
        <a:graphic>
          <a:graphicData uri="http://schemas.openxmlformats.org/presentationml/2006/ole">
            <mc:AlternateContent xmlns:mc="http://schemas.openxmlformats.org/markup-compatibility/2006">
              <mc:Choice xmlns:v="urn:schemas-microsoft-com:vml" Requires="v">
                <p:oleObj name="Equation" r:id="rId3" imgW="68173600" imgH="32766000" progId="Equation.3">
                  <p:embed/>
                </p:oleObj>
              </mc:Choice>
              <mc:Fallback>
                <p:oleObj name="Equation" r:id="rId3" imgW="68173600" imgH="32766000" progId="Equation.3">
                  <p:embed/>
                  <p:pic>
                    <p:nvPicPr>
                      <p:cNvPr id="47106" name="Object 20">
                        <a:extLst>
                          <a:ext uri="{FF2B5EF4-FFF2-40B4-BE49-F238E27FC236}">
                            <a16:creationId xmlns:a16="http://schemas.microsoft.com/office/drawing/2014/main" id="{20A127F4-E57B-D342-A6D6-9779A22C7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2" y="3095501"/>
                        <a:ext cx="4608512" cy="2214944"/>
                      </a:xfrm>
                      <a:prstGeom prst="rect">
                        <a:avLst/>
                      </a:prstGeom>
                      <a:noFill/>
                      <a:ln>
                        <a:noFill/>
                      </a:ln>
                      <a:effectLst/>
                    </p:spPr>
                  </p:pic>
                </p:oleObj>
              </mc:Fallback>
            </mc:AlternateContent>
          </a:graphicData>
        </a:graphic>
      </p:graphicFrame>
      <p:sp>
        <p:nvSpPr>
          <p:cNvPr id="47107" name="Text Box 21">
            <a:extLst>
              <a:ext uri="{FF2B5EF4-FFF2-40B4-BE49-F238E27FC236}">
                <a16:creationId xmlns:a16="http://schemas.microsoft.com/office/drawing/2014/main" id="{D60F771D-B099-B34D-8E59-DD7A568CDD1B}"/>
              </a:ext>
            </a:extLst>
          </p:cNvPr>
          <p:cNvSpPr txBox="1">
            <a:spLocks noChangeArrowheads="1"/>
          </p:cNvSpPr>
          <p:nvPr/>
        </p:nvSpPr>
        <p:spPr bwMode="auto">
          <a:xfrm>
            <a:off x="983432" y="5537235"/>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dirty="0">
                <a:solidFill>
                  <a:srgbClr val="1C1C1C"/>
                </a:solidFill>
                <a:latin typeface="Times New Roman" panose="02020603050405020304" pitchFamily="18" charset="0"/>
              </a:rPr>
              <a:t>N=100, K=1, m=1</a:t>
            </a:r>
          </a:p>
        </p:txBody>
      </p:sp>
      <p:pic>
        <p:nvPicPr>
          <p:cNvPr id="22" name="图片 21">
            <a:extLst>
              <a:ext uri="{FF2B5EF4-FFF2-40B4-BE49-F238E27FC236}">
                <a16:creationId xmlns:a16="http://schemas.microsoft.com/office/drawing/2014/main" id="{ABBEF349-86A2-9C4D-9E6D-1586716010E6}"/>
              </a:ext>
            </a:extLst>
          </p:cNvPr>
          <p:cNvPicPr>
            <a:picLocks noChangeAspect="1"/>
          </p:cNvPicPr>
          <p:nvPr/>
        </p:nvPicPr>
        <p:blipFill>
          <a:blip r:embed="rId5"/>
          <a:stretch>
            <a:fillRect/>
          </a:stretch>
        </p:blipFill>
        <p:spPr>
          <a:xfrm>
            <a:off x="695400" y="1572567"/>
            <a:ext cx="5904656" cy="1180931"/>
          </a:xfrm>
          <a:prstGeom prst="rect">
            <a:avLst/>
          </a:prstGeom>
        </p:spPr>
      </p:pic>
      <p:sp>
        <p:nvSpPr>
          <p:cNvPr id="3" name="Text Box 2">
            <a:extLst>
              <a:ext uri="{FF2B5EF4-FFF2-40B4-BE49-F238E27FC236}">
                <a16:creationId xmlns:a16="http://schemas.microsoft.com/office/drawing/2014/main" id="{40B7C986-B6F1-1983-FF89-3328A08BD771}"/>
              </a:ext>
            </a:extLst>
          </p:cNvPr>
          <p:cNvSpPr txBox="1">
            <a:spLocks noChangeArrowheads="1"/>
          </p:cNvSpPr>
          <p:nvPr/>
        </p:nvSpPr>
        <p:spPr bwMode="auto">
          <a:xfrm>
            <a:off x="584109" y="636694"/>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p:pic>
        <p:nvPicPr>
          <p:cNvPr id="5" name="图片 4">
            <a:extLst>
              <a:ext uri="{FF2B5EF4-FFF2-40B4-BE49-F238E27FC236}">
                <a16:creationId xmlns:a16="http://schemas.microsoft.com/office/drawing/2014/main" id="{7B8916B6-5A6C-61E9-1057-89E5A22797AA}"/>
              </a:ext>
            </a:extLst>
          </p:cNvPr>
          <p:cNvPicPr>
            <a:picLocks noChangeAspect="1"/>
          </p:cNvPicPr>
          <p:nvPr/>
        </p:nvPicPr>
        <p:blipFill>
          <a:blip r:embed="rId6"/>
          <a:stretch>
            <a:fillRect/>
          </a:stretch>
        </p:blipFill>
        <p:spPr>
          <a:xfrm>
            <a:off x="7032104" y="3212976"/>
            <a:ext cx="3192101" cy="2218240"/>
          </a:xfrm>
          <a:prstGeom prst="rect">
            <a:avLst/>
          </a:prstGeom>
        </p:spPr>
      </p:pic>
      <p:sp>
        <p:nvSpPr>
          <p:cNvPr id="6" name="文本框 5">
            <a:extLst>
              <a:ext uri="{FF2B5EF4-FFF2-40B4-BE49-F238E27FC236}">
                <a16:creationId xmlns:a16="http://schemas.microsoft.com/office/drawing/2014/main" id="{2967322B-1609-A455-C008-20AC042E6A5C}"/>
              </a:ext>
            </a:extLst>
          </p:cNvPr>
          <p:cNvSpPr txBox="1"/>
          <p:nvPr/>
        </p:nvSpPr>
        <p:spPr>
          <a:xfrm>
            <a:off x="7608168" y="2491888"/>
            <a:ext cx="2505751" cy="523220"/>
          </a:xfrm>
          <a:prstGeom prst="rect">
            <a:avLst/>
          </a:prstGeom>
          <a:noFill/>
        </p:spPr>
        <p:txBody>
          <a:bodyPr wrap="none" rtlCol="0">
            <a:spAutoFit/>
          </a:bodyPr>
          <a:lstStyle/>
          <a:p>
            <a:r>
              <a:rPr kumimoji="1" lang="en-US" altLang="zh-CN" dirty="0"/>
              <a:t>Kirchhoff</a:t>
            </a:r>
            <a:r>
              <a:rPr kumimoji="1" lang="zh-CN" altLang="en-US" dirty="0"/>
              <a:t> 矩阵</a:t>
            </a:r>
          </a:p>
        </p:txBody>
      </p:sp>
    </p:spTree>
    <p:extLst>
      <p:ext uri="{BB962C8B-B14F-4D97-AF65-F5344CB8AC3E}">
        <p14:creationId xmlns:p14="http://schemas.microsoft.com/office/powerpoint/2010/main" val="1095050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1" name="Group 75">
            <a:extLst>
              <a:ext uri="{FF2B5EF4-FFF2-40B4-BE49-F238E27FC236}">
                <a16:creationId xmlns:a16="http://schemas.microsoft.com/office/drawing/2014/main" id="{507333B6-DA6C-A34A-BC25-A8708C63D791}"/>
              </a:ext>
            </a:extLst>
          </p:cNvPr>
          <p:cNvGrpSpPr>
            <a:grpSpLocks/>
          </p:cNvGrpSpPr>
          <p:nvPr/>
        </p:nvGrpSpPr>
        <p:grpSpPr bwMode="auto">
          <a:xfrm>
            <a:off x="1055440" y="2354552"/>
            <a:ext cx="5472608" cy="3312368"/>
            <a:chOff x="96" y="426"/>
            <a:chExt cx="4560" cy="2325"/>
          </a:xfrm>
        </p:grpSpPr>
        <p:sp>
          <p:nvSpPr>
            <p:cNvPr id="51204" name="Oval 2">
              <a:extLst>
                <a:ext uri="{FF2B5EF4-FFF2-40B4-BE49-F238E27FC236}">
                  <a16:creationId xmlns:a16="http://schemas.microsoft.com/office/drawing/2014/main" id="{F0E1190A-2739-2F4A-A51E-D900544BF37B}"/>
                </a:ext>
              </a:extLst>
            </p:cNvPr>
            <p:cNvSpPr>
              <a:spLocks noChangeArrowheads="1"/>
            </p:cNvSpPr>
            <p:nvPr/>
          </p:nvSpPr>
          <p:spPr bwMode="auto">
            <a:xfrm>
              <a:off x="2016" y="864"/>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05" name="Oval 4">
              <a:extLst>
                <a:ext uri="{FF2B5EF4-FFF2-40B4-BE49-F238E27FC236}">
                  <a16:creationId xmlns:a16="http://schemas.microsoft.com/office/drawing/2014/main" id="{E1183B6D-B4FA-0246-A185-348352E7F601}"/>
                </a:ext>
              </a:extLst>
            </p:cNvPr>
            <p:cNvSpPr>
              <a:spLocks noChangeArrowheads="1"/>
            </p:cNvSpPr>
            <p:nvPr/>
          </p:nvSpPr>
          <p:spPr bwMode="auto">
            <a:xfrm>
              <a:off x="2592" y="864"/>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06" name="Oval 5">
              <a:extLst>
                <a:ext uri="{FF2B5EF4-FFF2-40B4-BE49-F238E27FC236}">
                  <a16:creationId xmlns:a16="http://schemas.microsoft.com/office/drawing/2014/main" id="{6D3DB9EF-C191-C643-88B9-67B38AD45443}"/>
                </a:ext>
              </a:extLst>
            </p:cNvPr>
            <p:cNvSpPr>
              <a:spLocks noChangeArrowheads="1"/>
            </p:cNvSpPr>
            <p:nvPr/>
          </p:nvSpPr>
          <p:spPr bwMode="auto">
            <a:xfrm>
              <a:off x="3168" y="864"/>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07" name="Oval 6">
              <a:extLst>
                <a:ext uri="{FF2B5EF4-FFF2-40B4-BE49-F238E27FC236}">
                  <a16:creationId xmlns:a16="http://schemas.microsoft.com/office/drawing/2014/main" id="{57D66671-EC42-4248-8ADA-6D2CEACB78D0}"/>
                </a:ext>
              </a:extLst>
            </p:cNvPr>
            <p:cNvSpPr>
              <a:spLocks noChangeArrowheads="1"/>
            </p:cNvSpPr>
            <p:nvPr/>
          </p:nvSpPr>
          <p:spPr bwMode="auto">
            <a:xfrm>
              <a:off x="3744" y="864"/>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08" name="Line 7">
              <a:extLst>
                <a:ext uri="{FF2B5EF4-FFF2-40B4-BE49-F238E27FC236}">
                  <a16:creationId xmlns:a16="http://schemas.microsoft.com/office/drawing/2014/main" id="{5543DEC4-A850-1B4D-A974-3B75ED77E58C}"/>
                </a:ext>
              </a:extLst>
            </p:cNvPr>
            <p:cNvSpPr>
              <a:spLocks noChangeShapeType="1"/>
            </p:cNvSpPr>
            <p:nvPr/>
          </p:nvSpPr>
          <p:spPr bwMode="auto">
            <a:xfrm>
              <a:off x="2256" y="960"/>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9" name="Line 9">
              <a:extLst>
                <a:ext uri="{FF2B5EF4-FFF2-40B4-BE49-F238E27FC236}">
                  <a16:creationId xmlns:a16="http://schemas.microsoft.com/office/drawing/2014/main" id="{73506D4E-BEF1-DA42-95A0-5A7808DB77AC}"/>
                </a:ext>
              </a:extLst>
            </p:cNvPr>
            <p:cNvSpPr>
              <a:spLocks noChangeShapeType="1"/>
            </p:cNvSpPr>
            <p:nvPr/>
          </p:nvSpPr>
          <p:spPr bwMode="auto">
            <a:xfrm>
              <a:off x="2832" y="960"/>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0" name="Line 10">
              <a:extLst>
                <a:ext uri="{FF2B5EF4-FFF2-40B4-BE49-F238E27FC236}">
                  <a16:creationId xmlns:a16="http://schemas.microsoft.com/office/drawing/2014/main" id="{1C8E278A-0389-0C4E-BA56-D565306C704A}"/>
                </a:ext>
              </a:extLst>
            </p:cNvPr>
            <p:cNvSpPr>
              <a:spLocks noChangeShapeType="1"/>
            </p:cNvSpPr>
            <p:nvPr/>
          </p:nvSpPr>
          <p:spPr bwMode="auto">
            <a:xfrm>
              <a:off x="3408" y="960"/>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Oval 11">
              <a:extLst>
                <a:ext uri="{FF2B5EF4-FFF2-40B4-BE49-F238E27FC236}">
                  <a16:creationId xmlns:a16="http://schemas.microsoft.com/office/drawing/2014/main" id="{1FF1EBE2-C4E2-304A-9227-CC9F3CB8C092}"/>
                </a:ext>
              </a:extLst>
            </p:cNvPr>
            <p:cNvSpPr>
              <a:spLocks noChangeArrowheads="1"/>
            </p:cNvSpPr>
            <p:nvPr/>
          </p:nvSpPr>
          <p:spPr bwMode="auto">
            <a:xfrm>
              <a:off x="1680" y="1248"/>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12" name="Oval 12">
              <a:extLst>
                <a:ext uri="{FF2B5EF4-FFF2-40B4-BE49-F238E27FC236}">
                  <a16:creationId xmlns:a16="http://schemas.microsoft.com/office/drawing/2014/main" id="{B6B95A56-9D3D-EC48-80ED-BD94B9C1A903}"/>
                </a:ext>
              </a:extLst>
            </p:cNvPr>
            <p:cNvSpPr>
              <a:spLocks noChangeArrowheads="1"/>
            </p:cNvSpPr>
            <p:nvPr/>
          </p:nvSpPr>
          <p:spPr bwMode="auto">
            <a:xfrm>
              <a:off x="2256" y="1248"/>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13" name="Oval 13">
              <a:extLst>
                <a:ext uri="{FF2B5EF4-FFF2-40B4-BE49-F238E27FC236}">
                  <a16:creationId xmlns:a16="http://schemas.microsoft.com/office/drawing/2014/main" id="{A55D1ED4-B857-1D4D-9B7F-639FB544FBF6}"/>
                </a:ext>
              </a:extLst>
            </p:cNvPr>
            <p:cNvSpPr>
              <a:spLocks noChangeArrowheads="1"/>
            </p:cNvSpPr>
            <p:nvPr/>
          </p:nvSpPr>
          <p:spPr bwMode="auto">
            <a:xfrm>
              <a:off x="2832" y="1248"/>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14" name="Oval 14">
              <a:extLst>
                <a:ext uri="{FF2B5EF4-FFF2-40B4-BE49-F238E27FC236}">
                  <a16:creationId xmlns:a16="http://schemas.microsoft.com/office/drawing/2014/main" id="{F65BC452-DFF4-0040-9C8E-F058F5B4B1DC}"/>
                </a:ext>
              </a:extLst>
            </p:cNvPr>
            <p:cNvSpPr>
              <a:spLocks noChangeArrowheads="1"/>
            </p:cNvSpPr>
            <p:nvPr/>
          </p:nvSpPr>
          <p:spPr bwMode="auto">
            <a:xfrm>
              <a:off x="3408" y="1248"/>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15" name="Line 15">
              <a:extLst>
                <a:ext uri="{FF2B5EF4-FFF2-40B4-BE49-F238E27FC236}">
                  <a16:creationId xmlns:a16="http://schemas.microsoft.com/office/drawing/2014/main" id="{65E807E5-F927-B548-A6DB-A0B420168049}"/>
                </a:ext>
              </a:extLst>
            </p:cNvPr>
            <p:cNvSpPr>
              <a:spLocks noChangeShapeType="1"/>
            </p:cNvSpPr>
            <p:nvPr/>
          </p:nvSpPr>
          <p:spPr bwMode="auto">
            <a:xfrm>
              <a:off x="1920" y="1344"/>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6" name="Line 16">
              <a:extLst>
                <a:ext uri="{FF2B5EF4-FFF2-40B4-BE49-F238E27FC236}">
                  <a16:creationId xmlns:a16="http://schemas.microsoft.com/office/drawing/2014/main" id="{88B4233C-2D8D-324D-9681-25B273FB0C40}"/>
                </a:ext>
              </a:extLst>
            </p:cNvPr>
            <p:cNvSpPr>
              <a:spLocks noChangeShapeType="1"/>
            </p:cNvSpPr>
            <p:nvPr/>
          </p:nvSpPr>
          <p:spPr bwMode="auto">
            <a:xfrm>
              <a:off x="2496" y="1344"/>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7" name="Line 17">
              <a:extLst>
                <a:ext uri="{FF2B5EF4-FFF2-40B4-BE49-F238E27FC236}">
                  <a16:creationId xmlns:a16="http://schemas.microsoft.com/office/drawing/2014/main" id="{8AC1B90A-E521-3443-9B02-82D3D1CF6789}"/>
                </a:ext>
              </a:extLst>
            </p:cNvPr>
            <p:cNvSpPr>
              <a:spLocks noChangeShapeType="1"/>
            </p:cNvSpPr>
            <p:nvPr/>
          </p:nvSpPr>
          <p:spPr bwMode="auto">
            <a:xfrm>
              <a:off x="3072" y="1344"/>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8" name="Oval 18">
              <a:extLst>
                <a:ext uri="{FF2B5EF4-FFF2-40B4-BE49-F238E27FC236}">
                  <a16:creationId xmlns:a16="http://schemas.microsoft.com/office/drawing/2014/main" id="{230FB4A9-5D1A-BD48-8ED2-493FECF93C5D}"/>
                </a:ext>
              </a:extLst>
            </p:cNvPr>
            <p:cNvSpPr>
              <a:spLocks noChangeArrowheads="1"/>
            </p:cNvSpPr>
            <p:nvPr/>
          </p:nvSpPr>
          <p:spPr bwMode="auto">
            <a:xfrm>
              <a:off x="1392" y="1632"/>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19" name="Oval 19">
              <a:extLst>
                <a:ext uri="{FF2B5EF4-FFF2-40B4-BE49-F238E27FC236}">
                  <a16:creationId xmlns:a16="http://schemas.microsoft.com/office/drawing/2014/main" id="{D00D455D-443A-A54B-AF44-0C0DE654E5E5}"/>
                </a:ext>
              </a:extLst>
            </p:cNvPr>
            <p:cNvSpPr>
              <a:spLocks noChangeArrowheads="1"/>
            </p:cNvSpPr>
            <p:nvPr/>
          </p:nvSpPr>
          <p:spPr bwMode="auto">
            <a:xfrm>
              <a:off x="1968" y="1632"/>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0" name="Oval 20">
              <a:extLst>
                <a:ext uri="{FF2B5EF4-FFF2-40B4-BE49-F238E27FC236}">
                  <a16:creationId xmlns:a16="http://schemas.microsoft.com/office/drawing/2014/main" id="{186C164A-6A1F-354C-BFE3-DC7AE2C7C2AD}"/>
                </a:ext>
              </a:extLst>
            </p:cNvPr>
            <p:cNvSpPr>
              <a:spLocks noChangeArrowheads="1"/>
            </p:cNvSpPr>
            <p:nvPr/>
          </p:nvSpPr>
          <p:spPr bwMode="auto">
            <a:xfrm>
              <a:off x="2544" y="1632"/>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1" name="Oval 21">
              <a:extLst>
                <a:ext uri="{FF2B5EF4-FFF2-40B4-BE49-F238E27FC236}">
                  <a16:creationId xmlns:a16="http://schemas.microsoft.com/office/drawing/2014/main" id="{DD6F77B5-1802-D547-B892-53CA60E0B733}"/>
                </a:ext>
              </a:extLst>
            </p:cNvPr>
            <p:cNvSpPr>
              <a:spLocks noChangeArrowheads="1"/>
            </p:cNvSpPr>
            <p:nvPr/>
          </p:nvSpPr>
          <p:spPr bwMode="auto">
            <a:xfrm>
              <a:off x="3120" y="1632"/>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2" name="Line 22">
              <a:extLst>
                <a:ext uri="{FF2B5EF4-FFF2-40B4-BE49-F238E27FC236}">
                  <a16:creationId xmlns:a16="http://schemas.microsoft.com/office/drawing/2014/main" id="{F4D4EC84-9DBC-6A41-91C2-8598AA813910}"/>
                </a:ext>
              </a:extLst>
            </p:cNvPr>
            <p:cNvSpPr>
              <a:spLocks noChangeShapeType="1"/>
            </p:cNvSpPr>
            <p:nvPr/>
          </p:nvSpPr>
          <p:spPr bwMode="auto">
            <a:xfrm>
              <a:off x="1632" y="1728"/>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3" name="Line 23">
              <a:extLst>
                <a:ext uri="{FF2B5EF4-FFF2-40B4-BE49-F238E27FC236}">
                  <a16:creationId xmlns:a16="http://schemas.microsoft.com/office/drawing/2014/main" id="{CB1D241E-91A4-F246-8ACF-112E9250D434}"/>
                </a:ext>
              </a:extLst>
            </p:cNvPr>
            <p:cNvSpPr>
              <a:spLocks noChangeShapeType="1"/>
            </p:cNvSpPr>
            <p:nvPr/>
          </p:nvSpPr>
          <p:spPr bwMode="auto">
            <a:xfrm>
              <a:off x="2208" y="1728"/>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4" name="Line 24">
              <a:extLst>
                <a:ext uri="{FF2B5EF4-FFF2-40B4-BE49-F238E27FC236}">
                  <a16:creationId xmlns:a16="http://schemas.microsoft.com/office/drawing/2014/main" id="{B337E4C3-7E10-F540-BCEA-9CC42D63F76D}"/>
                </a:ext>
              </a:extLst>
            </p:cNvPr>
            <p:cNvSpPr>
              <a:spLocks noChangeShapeType="1"/>
            </p:cNvSpPr>
            <p:nvPr/>
          </p:nvSpPr>
          <p:spPr bwMode="auto">
            <a:xfrm>
              <a:off x="2784" y="1728"/>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5" name="Oval 25">
              <a:extLst>
                <a:ext uri="{FF2B5EF4-FFF2-40B4-BE49-F238E27FC236}">
                  <a16:creationId xmlns:a16="http://schemas.microsoft.com/office/drawing/2014/main" id="{59C5AA29-E3A9-6C4B-942F-27180546E8A5}"/>
                </a:ext>
              </a:extLst>
            </p:cNvPr>
            <p:cNvSpPr>
              <a:spLocks noChangeArrowheads="1"/>
            </p:cNvSpPr>
            <p:nvPr/>
          </p:nvSpPr>
          <p:spPr bwMode="auto">
            <a:xfrm>
              <a:off x="1104" y="2016"/>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6" name="Oval 26">
              <a:extLst>
                <a:ext uri="{FF2B5EF4-FFF2-40B4-BE49-F238E27FC236}">
                  <a16:creationId xmlns:a16="http://schemas.microsoft.com/office/drawing/2014/main" id="{07D9D62B-68EC-1F43-AA1B-6320052A4F6E}"/>
                </a:ext>
              </a:extLst>
            </p:cNvPr>
            <p:cNvSpPr>
              <a:spLocks noChangeArrowheads="1"/>
            </p:cNvSpPr>
            <p:nvPr/>
          </p:nvSpPr>
          <p:spPr bwMode="auto">
            <a:xfrm>
              <a:off x="1680" y="2016"/>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7" name="Oval 27">
              <a:extLst>
                <a:ext uri="{FF2B5EF4-FFF2-40B4-BE49-F238E27FC236}">
                  <a16:creationId xmlns:a16="http://schemas.microsoft.com/office/drawing/2014/main" id="{4DDC7D87-7A90-1C45-AE2E-F3E4C5FE7915}"/>
                </a:ext>
              </a:extLst>
            </p:cNvPr>
            <p:cNvSpPr>
              <a:spLocks noChangeArrowheads="1"/>
            </p:cNvSpPr>
            <p:nvPr/>
          </p:nvSpPr>
          <p:spPr bwMode="auto">
            <a:xfrm>
              <a:off x="2256" y="2016"/>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8" name="Oval 28">
              <a:extLst>
                <a:ext uri="{FF2B5EF4-FFF2-40B4-BE49-F238E27FC236}">
                  <a16:creationId xmlns:a16="http://schemas.microsoft.com/office/drawing/2014/main" id="{7FE7C181-3007-6849-9AFE-EC574913763F}"/>
                </a:ext>
              </a:extLst>
            </p:cNvPr>
            <p:cNvSpPr>
              <a:spLocks noChangeArrowheads="1"/>
            </p:cNvSpPr>
            <p:nvPr/>
          </p:nvSpPr>
          <p:spPr bwMode="auto">
            <a:xfrm>
              <a:off x="2832" y="2016"/>
              <a:ext cx="240" cy="240"/>
            </a:xfrm>
            <a:prstGeom prst="ellipse">
              <a:avLst/>
            </a:prstGeom>
            <a:gradFill rotWithShape="0">
              <a:gsLst>
                <a:gs pos="0">
                  <a:srgbClr val="7600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51229" name="Line 29">
              <a:extLst>
                <a:ext uri="{FF2B5EF4-FFF2-40B4-BE49-F238E27FC236}">
                  <a16:creationId xmlns:a16="http://schemas.microsoft.com/office/drawing/2014/main" id="{27158861-4AC2-2C4B-9CA3-05E6C5C0C39A}"/>
                </a:ext>
              </a:extLst>
            </p:cNvPr>
            <p:cNvSpPr>
              <a:spLocks noChangeShapeType="1"/>
            </p:cNvSpPr>
            <p:nvPr/>
          </p:nvSpPr>
          <p:spPr bwMode="auto">
            <a:xfrm>
              <a:off x="1344" y="2112"/>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0" name="Line 30">
              <a:extLst>
                <a:ext uri="{FF2B5EF4-FFF2-40B4-BE49-F238E27FC236}">
                  <a16:creationId xmlns:a16="http://schemas.microsoft.com/office/drawing/2014/main" id="{29BC9CBC-DD69-6A4D-B0DA-663A184BDFCA}"/>
                </a:ext>
              </a:extLst>
            </p:cNvPr>
            <p:cNvSpPr>
              <a:spLocks noChangeShapeType="1"/>
            </p:cNvSpPr>
            <p:nvPr/>
          </p:nvSpPr>
          <p:spPr bwMode="auto">
            <a:xfrm>
              <a:off x="1920" y="2112"/>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1" name="Line 31">
              <a:extLst>
                <a:ext uri="{FF2B5EF4-FFF2-40B4-BE49-F238E27FC236}">
                  <a16:creationId xmlns:a16="http://schemas.microsoft.com/office/drawing/2014/main" id="{747948CB-48AD-BD46-8C68-E1C94FD9CF2D}"/>
                </a:ext>
              </a:extLst>
            </p:cNvPr>
            <p:cNvSpPr>
              <a:spLocks noChangeShapeType="1"/>
            </p:cNvSpPr>
            <p:nvPr/>
          </p:nvSpPr>
          <p:spPr bwMode="auto">
            <a:xfrm>
              <a:off x="2496" y="2112"/>
              <a:ext cx="33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2" name="Line 32">
              <a:extLst>
                <a:ext uri="{FF2B5EF4-FFF2-40B4-BE49-F238E27FC236}">
                  <a16:creationId xmlns:a16="http://schemas.microsoft.com/office/drawing/2014/main" id="{367F70FC-ED49-F747-8601-BF98B7860818}"/>
                </a:ext>
              </a:extLst>
            </p:cNvPr>
            <p:cNvSpPr>
              <a:spLocks noChangeShapeType="1"/>
            </p:cNvSpPr>
            <p:nvPr/>
          </p:nvSpPr>
          <p:spPr bwMode="auto">
            <a:xfrm flipV="1">
              <a:off x="1248" y="1824"/>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3" name="Line 47">
              <a:extLst>
                <a:ext uri="{FF2B5EF4-FFF2-40B4-BE49-F238E27FC236}">
                  <a16:creationId xmlns:a16="http://schemas.microsoft.com/office/drawing/2014/main" id="{B97E5DA5-4751-C741-9DB6-A1A7AC85ECFD}"/>
                </a:ext>
              </a:extLst>
            </p:cNvPr>
            <p:cNvSpPr>
              <a:spLocks noChangeShapeType="1"/>
            </p:cNvSpPr>
            <p:nvPr/>
          </p:nvSpPr>
          <p:spPr bwMode="auto">
            <a:xfrm flipV="1">
              <a:off x="1872" y="1824"/>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4" name="Line 48">
              <a:extLst>
                <a:ext uri="{FF2B5EF4-FFF2-40B4-BE49-F238E27FC236}">
                  <a16:creationId xmlns:a16="http://schemas.microsoft.com/office/drawing/2014/main" id="{6FDCECCB-0D88-0F43-8DB0-A8715C7C807D}"/>
                </a:ext>
              </a:extLst>
            </p:cNvPr>
            <p:cNvSpPr>
              <a:spLocks noChangeShapeType="1"/>
            </p:cNvSpPr>
            <p:nvPr/>
          </p:nvSpPr>
          <p:spPr bwMode="auto">
            <a:xfrm flipV="1">
              <a:off x="2400" y="1824"/>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5" name="Line 49">
              <a:extLst>
                <a:ext uri="{FF2B5EF4-FFF2-40B4-BE49-F238E27FC236}">
                  <a16:creationId xmlns:a16="http://schemas.microsoft.com/office/drawing/2014/main" id="{31C4D68B-1D33-5D43-9424-6CDF4CB54C44}"/>
                </a:ext>
              </a:extLst>
            </p:cNvPr>
            <p:cNvSpPr>
              <a:spLocks noChangeShapeType="1"/>
            </p:cNvSpPr>
            <p:nvPr/>
          </p:nvSpPr>
          <p:spPr bwMode="auto">
            <a:xfrm flipV="1">
              <a:off x="3024" y="1824"/>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6" name="Line 50">
              <a:extLst>
                <a:ext uri="{FF2B5EF4-FFF2-40B4-BE49-F238E27FC236}">
                  <a16:creationId xmlns:a16="http://schemas.microsoft.com/office/drawing/2014/main" id="{434D5448-A01A-C84E-9B2A-CA9BDE0445BD}"/>
                </a:ext>
              </a:extLst>
            </p:cNvPr>
            <p:cNvSpPr>
              <a:spLocks noChangeShapeType="1"/>
            </p:cNvSpPr>
            <p:nvPr/>
          </p:nvSpPr>
          <p:spPr bwMode="auto">
            <a:xfrm flipV="1">
              <a:off x="1584" y="1440"/>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7" name="Line 51">
              <a:extLst>
                <a:ext uri="{FF2B5EF4-FFF2-40B4-BE49-F238E27FC236}">
                  <a16:creationId xmlns:a16="http://schemas.microsoft.com/office/drawing/2014/main" id="{4D3D1295-6D09-8648-B24E-414F333DF99C}"/>
                </a:ext>
              </a:extLst>
            </p:cNvPr>
            <p:cNvSpPr>
              <a:spLocks noChangeShapeType="1"/>
            </p:cNvSpPr>
            <p:nvPr/>
          </p:nvSpPr>
          <p:spPr bwMode="auto">
            <a:xfrm flipV="1">
              <a:off x="2160" y="1440"/>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8" name="Line 52">
              <a:extLst>
                <a:ext uri="{FF2B5EF4-FFF2-40B4-BE49-F238E27FC236}">
                  <a16:creationId xmlns:a16="http://schemas.microsoft.com/office/drawing/2014/main" id="{D4E4D47B-7E59-1C41-AEB5-D0C7135796A5}"/>
                </a:ext>
              </a:extLst>
            </p:cNvPr>
            <p:cNvSpPr>
              <a:spLocks noChangeShapeType="1"/>
            </p:cNvSpPr>
            <p:nvPr/>
          </p:nvSpPr>
          <p:spPr bwMode="auto">
            <a:xfrm flipV="1">
              <a:off x="2736" y="1440"/>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9" name="Line 53">
              <a:extLst>
                <a:ext uri="{FF2B5EF4-FFF2-40B4-BE49-F238E27FC236}">
                  <a16:creationId xmlns:a16="http://schemas.microsoft.com/office/drawing/2014/main" id="{5D7218AC-D0DD-5943-BEBF-B047FF9D20A3}"/>
                </a:ext>
              </a:extLst>
            </p:cNvPr>
            <p:cNvSpPr>
              <a:spLocks noChangeShapeType="1"/>
            </p:cNvSpPr>
            <p:nvPr/>
          </p:nvSpPr>
          <p:spPr bwMode="auto">
            <a:xfrm flipV="1">
              <a:off x="3312" y="1440"/>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0" name="Line 54">
              <a:extLst>
                <a:ext uri="{FF2B5EF4-FFF2-40B4-BE49-F238E27FC236}">
                  <a16:creationId xmlns:a16="http://schemas.microsoft.com/office/drawing/2014/main" id="{CD0F9BCB-7D0C-164A-B385-48D658988E1D}"/>
                </a:ext>
              </a:extLst>
            </p:cNvPr>
            <p:cNvSpPr>
              <a:spLocks noChangeShapeType="1"/>
            </p:cNvSpPr>
            <p:nvPr/>
          </p:nvSpPr>
          <p:spPr bwMode="auto">
            <a:xfrm flipV="1">
              <a:off x="1872" y="1104"/>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1" name="Line 55">
              <a:extLst>
                <a:ext uri="{FF2B5EF4-FFF2-40B4-BE49-F238E27FC236}">
                  <a16:creationId xmlns:a16="http://schemas.microsoft.com/office/drawing/2014/main" id="{3B255AAB-271F-9644-AC48-0ABBECDE0985}"/>
                </a:ext>
              </a:extLst>
            </p:cNvPr>
            <p:cNvSpPr>
              <a:spLocks noChangeShapeType="1"/>
            </p:cNvSpPr>
            <p:nvPr/>
          </p:nvSpPr>
          <p:spPr bwMode="auto">
            <a:xfrm flipV="1">
              <a:off x="2448" y="1056"/>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2" name="Line 56">
              <a:extLst>
                <a:ext uri="{FF2B5EF4-FFF2-40B4-BE49-F238E27FC236}">
                  <a16:creationId xmlns:a16="http://schemas.microsoft.com/office/drawing/2014/main" id="{4DDC829F-EA2E-F542-B31D-C6E90D65EE98}"/>
                </a:ext>
              </a:extLst>
            </p:cNvPr>
            <p:cNvSpPr>
              <a:spLocks noChangeShapeType="1"/>
            </p:cNvSpPr>
            <p:nvPr/>
          </p:nvSpPr>
          <p:spPr bwMode="auto">
            <a:xfrm flipV="1">
              <a:off x="3024" y="1056"/>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3" name="Line 57">
              <a:extLst>
                <a:ext uri="{FF2B5EF4-FFF2-40B4-BE49-F238E27FC236}">
                  <a16:creationId xmlns:a16="http://schemas.microsoft.com/office/drawing/2014/main" id="{4A45AE8E-B633-5942-ABF3-5D176421CCA0}"/>
                </a:ext>
              </a:extLst>
            </p:cNvPr>
            <p:cNvSpPr>
              <a:spLocks noChangeShapeType="1"/>
            </p:cNvSpPr>
            <p:nvPr/>
          </p:nvSpPr>
          <p:spPr bwMode="auto">
            <a:xfrm flipV="1">
              <a:off x="3600" y="1056"/>
              <a:ext cx="192" cy="19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4" name="Freeform 59">
              <a:extLst>
                <a:ext uri="{FF2B5EF4-FFF2-40B4-BE49-F238E27FC236}">
                  <a16:creationId xmlns:a16="http://schemas.microsoft.com/office/drawing/2014/main" id="{E73E38E2-454C-2A49-9665-66B32CB3BFF1}"/>
                </a:ext>
              </a:extLst>
            </p:cNvPr>
            <p:cNvSpPr>
              <a:spLocks/>
            </p:cNvSpPr>
            <p:nvPr/>
          </p:nvSpPr>
          <p:spPr bwMode="auto">
            <a:xfrm>
              <a:off x="240" y="720"/>
              <a:ext cx="4416" cy="1824"/>
            </a:xfrm>
            <a:custGeom>
              <a:avLst/>
              <a:gdLst>
                <a:gd name="T0" fmla="*/ 1536 w 4416"/>
                <a:gd name="T1" fmla="*/ 0 h 1824"/>
                <a:gd name="T2" fmla="*/ 4416 w 4416"/>
                <a:gd name="T3" fmla="*/ 0 h 1824"/>
                <a:gd name="T4" fmla="*/ 2784 w 4416"/>
                <a:gd name="T5" fmla="*/ 1824 h 1824"/>
                <a:gd name="T6" fmla="*/ 144 w 4416"/>
                <a:gd name="T7" fmla="*/ 1824 h 1824"/>
                <a:gd name="T8" fmla="*/ 0 w 4416"/>
                <a:gd name="T9" fmla="*/ 1824 h 1824"/>
                <a:gd name="T10" fmla="*/ 1536 w 4416"/>
                <a:gd name="T11" fmla="*/ 0 h 1824"/>
                <a:gd name="T12" fmla="*/ 0 60000 65536"/>
                <a:gd name="T13" fmla="*/ 0 60000 65536"/>
                <a:gd name="T14" fmla="*/ 0 60000 65536"/>
                <a:gd name="T15" fmla="*/ 0 60000 65536"/>
                <a:gd name="T16" fmla="*/ 0 60000 65536"/>
                <a:gd name="T17" fmla="*/ 0 60000 65536"/>
                <a:gd name="T18" fmla="*/ 0 w 4416"/>
                <a:gd name="T19" fmla="*/ 0 h 1824"/>
                <a:gd name="T20" fmla="*/ 4416 w 4416"/>
                <a:gd name="T21" fmla="*/ 1824 h 1824"/>
              </a:gdLst>
              <a:ahLst/>
              <a:cxnLst>
                <a:cxn ang="T12">
                  <a:pos x="T0" y="T1"/>
                </a:cxn>
                <a:cxn ang="T13">
                  <a:pos x="T2" y="T3"/>
                </a:cxn>
                <a:cxn ang="T14">
                  <a:pos x="T4" y="T5"/>
                </a:cxn>
                <a:cxn ang="T15">
                  <a:pos x="T6" y="T7"/>
                </a:cxn>
                <a:cxn ang="T16">
                  <a:pos x="T8" y="T9"/>
                </a:cxn>
                <a:cxn ang="T17">
                  <a:pos x="T10" y="T11"/>
                </a:cxn>
              </a:cxnLst>
              <a:rect l="T18" t="T19" r="T20" b="T21"/>
              <a:pathLst>
                <a:path w="4416" h="1824">
                  <a:moveTo>
                    <a:pt x="1536" y="0"/>
                  </a:moveTo>
                  <a:lnTo>
                    <a:pt x="4416" y="0"/>
                  </a:lnTo>
                  <a:lnTo>
                    <a:pt x="2784" y="1824"/>
                  </a:lnTo>
                  <a:lnTo>
                    <a:pt x="144" y="1824"/>
                  </a:lnTo>
                  <a:lnTo>
                    <a:pt x="0" y="1824"/>
                  </a:lnTo>
                  <a:lnTo>
                    <a:pt x="1536"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45" name="Line 62">
              <a:extLst>
                <a:ext uri="{FF2B5EF4-FFF2-40B4-BE49-F238E27FC236}">
                  <a16:creationId xmlns:a16="http://schemas.microsoft.com/office/drawing/2014/main" id="{F4368568-D925-D045-8B1B-DFC946570476}"/>
                </a:ext>
              </a:extLst>
            </p:cNvPr>
            <p:cNvSpPr>
              <a:spLocks noChangeShapeType="1"/>
            </p:cNvSpPr>
            <p:nvPr/>
          </p:nvSpPr>
          <p:spPr bwMode="auto">
            <a:xfrm flipV="1">
              <a:off x="235" y="1306"/>
              <a:ext cx="0"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46" name="Text Box 63">
              <a:extLst>
                <a:ext uri="{FF2B5EF4-FFF2-40B4-BE49-F238E27FC236}">
                  <a16:creationId xmlns:a16="http://schemas.microsoft.com/office/drawing/2014/main" id="{9373B402-B82F-804D-A3CE-E1704C81C3E4}"/>
                </a:ext>
              </a:extLst>
            </p:cNvPr>
            <p:cNvSpPr txBox="1">
              <a:spLocks noChangeArrowheads="1"/>
            </p:cNvSpPr>
            <p:nvPr/>
          </p:nvSpPr>
          <p:spPr bwMode="auto">
            <a:xfrm>
              <a:off x="96" y="912"/>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a:solidFill>
                    <a:srgbClr val="1C1C1C"/>
                  </a:solidFill>
                  <a:latin typeface="Times New Roman" panose="02020603050405020304" pitchFamily="18" charset="0"/>
                </a:rPr>
                <a:t>z</a:t>
              </a:r>
            </a:p>
          </p:txBody>
        </p:sp>
        <p:sp>
          <p:nvSpPr>
            <p:cNvPr id="51247" name="Text Box 64">
              <a:extLst>
                <a:ext uri="{FF2B5EF4-FFF2-40B4-BE49-F238E27FC236}">
                  <a16:creationId xmlns:a16="http://schemas.microsoft.com/office/drawing/2014/main" id="{FE155B84-EB11-C04E-866D-C753D79BBDA9}"/>
                </a:ext>
              </a:extLst>
            </p:cNvPr>
            <p:cNvSpPr txBox="1">
              <a:spLocks noChangeArrowheads="1"/>
            </p:cNvSpPr>
            <p:nvPr/>
          </p:nvSpPr>
          <p:spPr bwMode="auto">
            <a:xfrm>
              <a:off x="2918" y="242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dirty="0">
                  <a:solidFill>
                    <a:srgbClr val="1C1C1C"/>
                  </a:solidFill>
                  <a:latin typeface="Times New Roman" panose="02020603050405020304" pitchFamily="18" charset="0"/>
                </a:rPr>
                <a:t>x</a:t>
              </a:r>
            </a:p>
          </p:txBody>
        </p:sp>
        <p:sp>
          <p:nvSpPr>
            <p:cNvPr id="51248" name="Text Box 66">
              <a:extLst>
                <a:ext uri="{FF2B5EF4-FFF2-40B4-BE49-F238E27FC236}">
                  <a16:creationId xmlns:a16="http://schemas.microsoft.com/office/drawing/2014/main" id="{4BC4EA6C-2FF5-824C-9144-6E6190B90947}"/>
                </a:ext>
              </a:extLst>
            </p:cNvPr>
            <p:cNvSpPr txBox="1">
              <a:spLocks noChangeArrowheads="1"/>
            </p:cNvSpPr>
            <p:nvPr/>
          </p:nvSpPr>
          <p:spPr bwMode="auto">
            <a:xfrm>
              <a:off x="1440" y="42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i="1" dirty="0">
                  <a:solidFill>
                    <a:srgbClr val="1C1C1C"/>
                  </a:solidFill>
                  <a:latin typeface="Times New Roman" panose="02020603050405020304" pitchFamily="18" charset="0"/>
                </a:rPr>
                <a:t>y</a:t>
              </a:r>
            </a:p>
          </p:txBody>
        </p:sp>
        <p:sp>
          <p:nvSpPr>
            <p:cNvPr id="51249" name="Text Box 67">
              <a:extLst>
                <a:ext uri="{FF2B5EF4-FFF2-40B4-BE49-F238E27FC236}">
                  <a16:creationId xmlns:a16="http://schemas.microsoft.com/office/drawing/2014/main" id="{FD883497-F0D2-D348-83EB-5BBBDD941AB0}"/>
                </a:ext>
              </a:extLst>
            </p:cNvPr>
            <p:cNvSpPr txBox="1">
              <a:spLocks noChangeArrowheads="1"/>
            </p:cNvSpPr>
            <p:nvPr/>
          </p:nvSpPr>
          <p:spPr bwMode="auto">
            <a:xfrm>
              <a:off x="864"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k=1</a:t>
              </a:r>
            </a:p>
          </p:txBody>
        </p:sp>
        <p:sp>
          <p:nvSpPr>
            <p:cNvPr id="51250" name="Text Box 68">
              <a:extLst>
                <a:ext uri="{FF2B5EF4-FFF2-40B4-BE49-F238E27FC236}">
                  <a16:creationId xmlns:a16="http://schemas.microsoft.com/office/drawing/2014/main" id="{132D39CE-80CB-F348-8CB2-6C42CD1AF17B}"/>
                </a:ext>
              </a:extLst>
            </p:cNvPr>
            <p:cNvSpPr txBox="1">
              <a:spLocks noChangeArrowheads="1"/>
            </p:cNvSpPr>
            <p:nvPr/>
          </p:nvSpPr>
          <p:spPr bwMode="auto">
            <a:xfrm>
              <a:off x="1440"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k=2</a:t>
              </a:r>
            </a:p>
          </p:txBody>
        </p:sp>
        <p:sp>
          <p:nvSpPr>
            <p:cNvPr id="51251" name="Text Box 69">
              <a:extLst>
                <a:ext uri="{FF2B5EF4-FFF2-40B4-BE49-F238E27FC236}">
                  <a16:creationId xmlns:a16="http://schemas.microsoft.com/office/drawing/2014/main" id="{E518E161-DB6D-2644-B874-FC32654E00B2}"/>
                </a:ext>
              </a:extLst>
            </p:cNvPr>
            <p:cNvSpPr txBox="1">
              <a:spLocks noChangeArrowheads="1"/>
            </p:cNvSpPr>
            <p:nvPr/>
          </p:nvSpPr>
          <p:spPr bwMode="auto">
            <a:xfrm>
              <a:off x="2064"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3</a:t>
              </a:r>
            </a:p>
          </p:txBody>
        </p:sp>
        <p:sp>
          <p:nvSpPr>
            <p:cNvPr id="51252" name="Text Box 70">
              <a:extLst>
                <a:ext uri="{FF2B5EF4-FFF2-40B4-BE49-F238E27FC236}">
                  <a16:creationId xmlns:a16="http://schemas.microsoft.com/office/drawing/2014/main" id="{C1173B3D-9E2B-0943-8496-7963DB5635C8}"/>
                </a:ext>
              </a:extLst>
            </p:cNvPr>
            <p:cNvSpPr txBox="1">
              <a:spLocks noChangeArrowheads="1"/>
            </p:cNvSpPr>
            <p:nvPr/>
          </p:nvSpPr>
          <p:spPr bwMode="auto">
            <a:xfrm>
              <a:off x="2640" y="22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4</a:t>
              </a:r>
            </a:p>
          </p:txBody>
        </p:sp>
        <p:sp>
          <p:nvSpPr>
            <p:cNvPr id="51253" name="Text Box 71">
              <a:extLst>
                <a:ext uri="{FF2B5EF4-FFF2-40B4-BE49-F238E27FC236}">
                  <a16:creationId xmlns:a16="http://schemas.microsoft.com/office/drawing/2014/main" id="{1D0E1F09-FECA-974E-BCE2-5954426CFD0A}"/>
                </a:ext>
              </a:extLst>
            </p:cNvPr>
            <p:cNvSpPr txBox="1">
              <a:spLocks noChangeArrowheads="1"/>
            </p:cNvSpPr>
            <p:nvPr/>
          </p:nvSpPr>
          <p:spPr bwMode="auto">
            <a:xfrm>
              <a:off x="1008" y="162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5</a:t>
              </a:r>
            </a:p>
          </p:txBody>
        </p:sp>
        <p:sp>
          <p:nvSpPr>
            <p:cNvPr id="51254" name="Text Box 72">
              <a:extLst>
                <a:ext uri="{FF2B5EF4-FFF2-40B4-BE49-F238E27FC236}">
                  <a16:creationId xmlns:a16="http://schemas.microsoft.com/office/drawing/2014/main" id="{65E7AAB3-DCB9-B941-B9CA-79282F5CF8D6}"/>
                </a:ext>
              </a:extLst>
            </p:cNvPr>
            <p:cNvSpPr txBox="1">
              <a:spLocks noChangeArrowheads="1"/>
            </p:cNvSpPr>
            <p:nvPr/>
          </p:nvSpPr>
          <p:spPr bwMode="auto">
            <a:xfrm>
              <a:off x="1584" y="168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000" i="1">
                  <a:solidFill>
                    <a:srgbClr val="1C1C1C"/>
                  </a:solidFill>
                  <a:latin typeface="Times New Roman" panose="02020603050405020304" pitchFamily="18" charset="0"/>
                </a:rPr>
                <a:t>6</a:t>
              </a:r>
            </a:p>
          </p:txBody>
        </p:sp>
      </p:grpSp>
      <p:sp>
        <p:nvSpPr>
          <p:cNvPr id="51202" name="Text Box 76">
            <a:extLst>
              <a:ext uri="{FF2B5EF4-FFF2-40B4-BE49-F238E27FC236}">
                <a16:creationId xmlns:a16="http://schemas.microsoft.com/office/drawing/2014/main" id="{5B57AA7E-B4E0-9646-8581-4818C755880D}"/>
              </a:ext>
            </a:extLst>
          </p:cNvPr>
          <p:cNvSpPr txBox="1">
            <a:spLocks noChangeArrowheads="1"/>
          </p:cNvSpPr>
          <p:nvPr/>
        </p:nvSpPr>
        <p:spPr bwMode="auto">
          <a:xfrm>
            <a:off x="381000" y="1831332"/>
            <a:ext cx="342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zh-CN" altLang="en-US" sz="2800" dirty="0">
                <a:solidFill>
                  <a:srgbClr val="FF0000"/>
                </a:solidFill>
                <a:latin typeface="Times New Roman" panose="02020603050405020304" pitchFamily="18" charset="0"/>
              </a:rPr>
              <a:t>二维薄膜振动</a:t>
            </a:r>
          </a:p>
        </p:txBody>
      </p:sp>
      <p:sp>
        <p:nvSpPr>
          <p:cNvPr id="2" name="Text Box 2">
            <a:extLst>
              <a:ext uri="{FF2B5EF4-FFF2-40B4-BE49-F238E27FC236}">
                <a16:creationId xmlns:a16="http://schemas.microsoft.com/office/drawing/2014/main" id="{FC4A6A96-B54B-40E1-E0D6-0AA53B9ECA24}"/>
              </a:ext>
            </a:extLst>
          </p:cNvPr>
          <p:cNvSpPr txBox="1">
            <a:spLocks noChangeArrowheads="1"/>
          </p:cNvSpPr>
          <p:nvPr/>
        </p:nvSpPr>
        <p:spPr bwMode="auto">
          <a:xfrm>
            <a:off x="584109" y="636694"/>
            <a:ext cx="51308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矩阵对角化与本征值问题：</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52BB39AD-8969-9B2D-05EF-D050F62318F7}"/>
                  </a:ext>
                </a:extLst>
              </p:cNvPr>
              <p:cNvSpPr txBox="1"/>
              <p:nvPr/>
            </p:nvSpPr>
            <p:spPr>
              <a:xfrm>
                <a:off x="6528048" y="2982507"/>
                <a:ext cx="4987647" cy="2317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a:latin typeface="Cambria Math" panose="02040503050406030204" pitchFamily="18" charset="0"/>
                        </a:rPr>
                        <m:t>𝐴</m:t>
                      </m:r>
                      <m:r>
                        <a:rPr kumimoji="1" lang="en-US" altLang="zh-CN" sz="2000" b="0" i="1">
                          <a:latin typeface="Cambria Math" panose="02040503050406030204" pitchFamily="18" charset="0"/>
                        </a:rPr>
                        <m:t>=</m:t>
                      </m:r>
                      <m:d>
                        <m:dPr>
                          <m:begChr m:val="["/>
                          <m:endChr m:val="]"/>
                          <m:ctrlPr>
                            <a:rPr kumimoji="1" lang="en-US" altLang="zh-CN" sz="2000" b="0" i="1">
                              <a:latin typeface="Cambria Math" panose="02040503050406030204" pitchFamily="18" charset="0"/>
                            </a:rPr>
                          </m:ctrlPr>
                        </m:dPr>
                        <m:e>
                          <m:m>
                            <m:mPr>
                              <m:mcs>
                                <m:mc>
                                  <m:mcPr>
                                    <m:count m:val="8"/>
                                    <m:mcJc m:val="center"/>
                                  </m:mcPr>
                                </m:mc>
                              </m:mcs>
                              <m:ctrlPr>
                                <a:rPr kumimoji="1" lang="en-US" altLang="zh-CN" sz="2000" b="0" i="1">
                                  <a:latin typeface="Cambria Math" panose="02040503050406030204" pitchFamily="18" charset="0"/>
                                </a:rPr>
                              </m:ctrlPr>
                            </m:mPr>
                            <m:mr>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4</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4</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4</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4</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−1</m:t>
                                </m:r>
                              </m:e>
                              <m:e>
                                <m:r>
                                  <a:rPr kumimoji="1" lang="en-US" altLang="zh-CN" sz="2000" b="0" i="1">
                                    <a:latin typeface="Cambria Math" panose="02040503050406030204" pitchFamily="18" charset="0"/>
                                  </a:rPr>
                                  <m:t>4</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ea typeface="Cambria Math" panose="02040503050406030204" pitchFamily="18" charset="0"/>
                                  </a:rPr>
                                  <m:t>⋯</m:t>
                                </m:r>
                              </m:e>
                            </m:mr>
                            <m:mr>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rPr>
                                  <m:t>0</m:t>
                                </m:r>
                              </m:e>
                              <m:e>
                                <m:r>
                                  <a:rPr kumimoji="1" lang="en-US" altLang="zh-CN" sz="2000" b="0" i="1">
                                    <a:latin typeface="Cambria Math" panose="02040503050406030204" pitchFamily="18" charset="0"/>
                                    <a:ea typeface="Cambria Math" panose="02040503050406030204" pitchFamily="18" charset="0"/>
                                  </a:rPr>
                                  <m:t>⋯</m:t>
                                </m:r>
                              </m:e>
                            </m:mr>
                          </m:m>
                        </m:e>
                      </m:d>
                    </m:oMath>
                  </m:oMathPara>
                </a14:m>
                <a:endParaRPr kumimoji="1" lang="zh-CN" altLang="en-US" sz="2000" b="0" dirty="0"/>
              </a:p>
            </p:txBody>
          </p:sp>
        </mc:Choice>
        <mc:Fallback>
          <p:sp>
            <p:nvSpPr>
              <p:cNvPr id="3" name="文本框 2">
                <a:extLst>
                  <a:ext uri="{FF2B5EF4-FFF2-40B4-BE49-F238E27FC236}">
                    <a16:creationId xmlns:a16="http://schemas.microsoft.com/office/drawing/2014/main" id="{52BB39AD-8969-9B2D-05EF-D050F62318F7}"/>
                  </a:ext>
                </a:extLst>
              </p:cNvPr>
              <p:cNvSpPr txBox="1">
                <a:spLocks noRot="1" noChangeAspect="1" noMove="1" noResize="1" noEditPoints="1" noAdjustHandles="1" noChangeArrowheads="1" noChangeShapeType="1" noTextEdit="1"/>
              </p:cNvSpPr>
              <p:nvPr/>
            </p:nvSpPr>
            <p:spPr>
              <a:xfrm>
                <a:off x="6528048" y="2982507"/>
                <a:ext cx="4987647" cy="2317173"/>
              </a:xfrm>
              <a:prstGeom prst="rect">
                <a:avLst/>
              </a:prstGeom>
              <a:blipFill>
                <a:blip r:embed="rId3"/>
                <a:stretch>
                  <a:fillRect l="-763" b="-271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A1F4808-A37F-2244-D001-25C1612303E2}"/>
              </a:ext>
            </a:extLst>
          </p:cNvPr>
          <p:cNvSpPr txBox="1"/>
          <p:nvPr/>
        </p:nvSpPr>
        <p:spPr>
          <a:xfrm>
            <a:off x="8040216" y="2205743"/>
            <a:ext cx="2505751" cy="523220"/>
          </a:xfrm>
          <a:prstGeom prst="rect">
            <a:avLst/>
          </a:prstGeom>
          <a:noFill/>
        </p:spPr>
        <p:txBody>
          <a:bodyPr wrap="none" rtlCol="0">
            <a:spAutoFit/>
          </a:bodyPr>
          <a:lstStyle/>
          <a:p>
            <a:r>
              <a:rPr kumimoji="1" lang="en-US" altLang="zh-CN" dirty="0"/>
              <a:t>Kirchhoff</a:t>
            </a:r>
            <a:r>
              <a:rPr kumimoji="1" lang="zh-CN" altLang="en-US" dirty="0"/>
              <a:t> 矩阵</a:t>
            </a:r>
          </a:p>
        </p:txBody>
      </p:sp>
    </p:spTree>
    <p:extLst>
      <p:ext uri="{BB962C8B-B14F-4D97-AF65-F5344CB8AC3E}">
        <p14:creationId xmlns:p14="http://schemas.microsoft.com/office/powerpoint/2010/main" val="1115303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7" name="Picture 5" descr="The image “http://custer.me.jhu.edu/proteins/images/lactot.gif” cannot be displayed, because it contains errors.">
            <a:extLst>
              <a:ext uri="{FF2B5EF4-FFF2-40B4-BE49-F238E27FC236}">
                <a16:creationId xmlns:a16="http://schemas.microsoft.com/office/drawing/2014/main" id="{2380E3FA-75FA-4E48-8BC7-D508C12AAB2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56670" y="2026646"/>
            <a:ext cx="3596734" cy="379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8" name="Picture 6" descr="The image “http://custer.me.jhu.edu/proteins/images/lacto.gif” cannot be displayed, because it contains errors.">
            <a:extLst>
              <a:ext uri="{FF2B5EF4-FFF2-40B4-BE49-F238E27FC236}">
                <a16:creationId xmlns:a16="http://schemas.microsoft.com/office/drawing/2014/main" id="{CCEA70CD-5207-5445-9E1A-10F5EC6022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63752" y="2026647"/>
            <a:ext cx="3792918" cy="379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526EF73F-4613-4943-BD17-5056FE109AB1}"/>
              </a:ext>
            </a:extLst>
          </p:cNvPr>
          <p:cNvSpPr txBox="1"/>
          <p:nvPr/>
        </p:nvSpPr>
        <p:spPr>
          <a:xfrm>
            <a:off x="767408" y="620688"/>
            <a:ext cx="5743880" cy="646331"/>
          </a:xfrm>
          <a:prstGeom prst="rect">
            <a:avLst/>
          </a:prstGeom>
          <a:noFill/>
        </p:spPr>
        <p:txBody>
          <a:bodyPr wrap="none" rtlCol="0">
            <a:spAutoFit/>
          </a:bodyPr>
          <a:lstStyle/>
          <a:p>
            <a:r>
              <a:rPr kumimoji="1" lang="zh-CN" altLang="en-US" sz="3600" dirty="0">
                <a:solidFill>
                  <a:srgbClr val="0432FF"/>
                </a:solidFill>
              </a:rPr>
              <a:t>生物大分子弹性网络模型：</a:t>
            </a:r>
          </a:p>
        </p:txBody>
      </p:sp>
      <p:pic>
        <p:nvPicPr>
          <p:cNvPr id="2" name="Picture 2">
            <a:extLst>
              <a:ext uri="{FF2B5EF4-FFF2-40B4-BE49-F238E27FC236}">
                <a16:creationId xmlns:a16="http://schemas.microsoft.com/office/drawing/2014/main" id="{476FBD0C-6B1D-36CE-1B0C-BF34EDAFB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2856"/>
            <a:ext cx="3862192" cy="313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36021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280D9F9-9B86-D442-9F6D-8EFFD6196A64}"/>
              </a:ext>
            </a:extLst>
          </p:cNvPr>
          <p:cNvPicPr>
            <a:picLocks noChangeAspect="1"/>
          </p:cNvPicPr>
          <p:nvPr/>
        </p:nvPicPr>
        <p:blipFill>
          <a:blip r:embed="rId2"/>
          <a:stretch>
            <a:fillRect/>
          </a:stretch>
        </p:blipFill>
        <p:spPr>
          <a:xfrm>
            <a:off x="2631522" y="1151498"/>
            <a:ext cx="2018122" cy="1696765"/>
          </a:xfrm>
          <a:prstGeom prst="rect">
            <a:avLst/>
          </a:prstGeom>
        </p:spPr>
      </p:pic>
      <p:sp>
        <p:nvSpPr>
          <p:cNvPr id="6" name="文本框 5">
            <a:extLst>
              <a:ext uri="{FF2B5EF4-FFF2-40B4-BE49-F238E27FC236}">
                <a16:creationId xmlns:a16="http://schemas.microsoft.com/office/drawing/2014/main" id="{04218286-2F0D-3A43-A38F-8BD33F5388B5}"/>
              </a:ext>
            </a:extLst>
          </p:cNvPr>
          <p:cNvSpPr txBox="1"/>
          <p:nvPr/>
        </p:nvSpPr>
        <p:spPr>
          <a:xfrm>
            <a:off x="7635199" y="1518442"/>
            <a:ext cx="2943434" cy="338554"/>
          </a:xfrm>
          <a:prstGeom prst="rect">
            <a:avLst/>
          </a:prstGeom>
          <a:noFill/>
        </p:spPr>
        <p:txBody>
          <a:bodyPr wrap="none" rtlCol="0">
            <a:spAutoFit/>
          </a:bodyPr>
          <a:lstStyle/>
          <a:p>
            <a:r>
              <a:rPr kumimoji="1" lang="en-US" altLang="zh-CN" sz="1600" b="0" dirty="0"/>
              <a:t>R</a:t>
            </a:r>
            <a:r>
              <a:rPr kumimoji="1" lang="en-US" altLang="zh-CN" sz="1600" b="0" baseline="-25000" dirty="0"/>
              <a:t>1</a:t>
            </a:r>
            <a:r>
              <a:rPr kumimoji="1" lang="en-US" altLang="zh-CN" sz="1600" b="0" dirty="0"/>
              <a:t>=</a:t>
            </a:r>
            <a:r>
              <a:rPr kumimoji="1" lang="zh-CN" altLang="en-US" sz="1600" b="0" dirty="0"/>
              <a:t> </a:t>
            </a:r>
            <a:r>
              <a:rPr kumimoji="1" lang="en-US" altLang="zh-CN" sz="1600" b="0" dirty="0"/>
              <a:t>2</a:t>
            </a:r>
            <a:r>
              <a:rPr kumimoji="1" lang="zh-CN" altLang="en-US" sz="1600" b="0" dirty="0"/>
              <a:t>；</a:t>
            </a:r>
            <a:r>
              <a:rPr kumimoji="1" lang="en-US" altLang="zh-CN" sz="1600" b="0" dirty="0"/>
              <a:t> R</a:t>
            </a:r>
            <a:r>
              <a:rPr kumimoji="1" lang="en-US" altLang="zh-CN" sz="1600" b="0" baseline="-25000" dirty="0"/>
              <a:t>2</a:t>
            </a:r>
            <a:r>
              <a:rPr kumimoji="1" lang="en-US" altLang="zh-CN" sz="1600" b="0" dirty="0"/>
              <a:t>=</a:t>
            </a:r>
            <a:r>
              <a:rPr kumimoji="1" lang="zh-CN" altLang="en-US" sz="1600" b="0" dirty="0"/>
              <a:t> </a:t>
            </a:r>
            <a:r>
              <a:rPr kumimoji="1" lang="en-US" altLang="zh-CN" sz="1600" b="0" dirty="0"/>
              <a:t>1</a:t>
            </a:r>
            <a:r>
              <a:rPr kumimoji="1" lang="zh-CN" altLang="en-US" sz="1600" b="0" dirty="0"/>
              <a:t>；</a:t>
            </a:r>
            <a:r>
              <a:rPr kumimoji="1" lang="en-US" altLang="zh-CN" sz="1600" b="0" dirty="0"/>
              <a:t> R</a:t>
            </a:r>
            <a:r>
              <a:rPr kumimoji="1" lang="en-US" altLang="zh-CN" sz="1600" b="0" baseline="-25000" dirty="0"/>
              <a:t>3</a:t>
            </a:r>
            <a:r>
              <a:rPr kumimoji="1" lang="en-US" altLang="zh-CN" sz="1600" b="0" dirty="0"/>
              <a:t>=</a:t>
            </a:r>
            <a:r>
              <a:rPr kumimoji="1" lang="zh-CN" altLang="en-US" sz="1600" b="0" dirty="0"/>
              <a:t> </a:t>
            </a:r>
            <a:r>
              <a:rPr kumimoji="1" lang="en-US" altLang="zh-CN" sz="1600" b="0" dirty="0"/>
              <a:t>4</a:t>
            </a:r>
            <a:r>
              <a:rPr kumimoji="1" lang="zh-CN" altLang="en-US" sz="1600" b="0" dirty="0"/>
              <a:t>；</a:t>
            </a:r>
            <a:r>
              <a:rPr kumimoji="1" lang="en-US" altLang="zh-CN" sz="1600" b="0" dirty="0"/>
              <a:t>E</a:t>
            </a:r>
            <a:r>
              <a:rPr kumimoji="1" lang="en-US" altLang="zh-CN" sz="1600" b="0" baseline="-25000" dirty="0"/>
              <a:t>1</a:t>
            </a:r>
            <a:r>
              <a:rPr kumimoji="1" lang="en-US" altLang="zh-CN" sz="1600" b="0" dirty="0"/>
              <a:t>=</a:t>
            </a:r>
            <a:r>
              <a:rPr kumimoji="1" lang="zh-CN" altLang="en-US" sz="1600" b="0" dirty="0"/>
              <a:t> </a:t>
            </a:r>
            <a:r>
              <a:rPr kumimoji="1" lang="en-US" altLang="zh-CN" sz="1600" b="0" dirty="0"/>
              <a:t>1</a:t>
            </a:r>
            <a:r>
              <a:rPr kumimoji="1" lang="zh-CN" altLang="en-US" sz="1600" b="0" dirty="0"/>
              <a:t>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5A83E69-C5AC-FF4E-AFE4-0910CA0A8192}"/>
                  </a:ext>
                </a:extLst>
              </p:cNvPr>
              <p:cNvSpPr txBox="1"/>
              <p:nvPr/>
            </p:nvSpPr>
            <p:spPr>
              <a:xfrm>
                <a:off x="6382404" y="3253075"/>
                <a:ext cx="2452851" cy="785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zh-CN" altLang="en-US" sz="1800" b="0" i="1">
                              <a:latin typeface="Cambria Math" panose="02040503050406030204" pitchFamily="18" charset="0"/>
                            </a:rPr>
                          </m:ctrlPr>
                        </m:dPr>
                        <m:e>
                          <m:m>
                            <m:mPr>
                              <m:mcs>
                                <m:mc>
                                  <m:mcPr>
                                    <m:count m:val="3"/>
                                    <m:mcJc m:val="center"/>
                                  </m:mcPr>
                                </m:mc>
                              </m:mcs>
                              <m:ctrlPr>
                                <a:rPr kumimoji="1" lang="en-US" altLang="zh-CN" sz="1800" b="0" i="1">
                                  <a:latin typeface="Cambria Math" panose="02040503050406030204" pitchFamily="18" charset="0"/>
                                </a:rPr>
                              </m:ctrlPr>
                            </m:mPr>
                            <m:mr>
                              <m:e>
                                <m:r>
                                  <m:rPr>
                                    <m:brk m:alnAt="7"/>
                                  </m:rPr>
                                  <a:rPr kumimoji="1" lang="en-US" altLang="zh-CN" sz="1800" b="0" i="1">
                                    <a:latin typeface="Cambria Math" panose="02040503050406030204" pitchFamily="18" charset="0"/>
                                  </a:rPr>
                                  <m:t>0</m:t>
                                </m:r>
                              </m:e>
                              <m:e>
                                <m: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4</m:t>
                                </m:r>
                              </m:e>
                            </m:mr>
                            <m:mr>
                              <m:e>
                                <m:r>
                                  <a:rPr kumimoji="1" lang="en-US" altLang="zh-CN" sz="1800" b="0" i="1">
                                    <a:latin typeface="Cambria Math" panose="02040503050406030204" pitchFamily="18" charset="0"/>
                                  </a:rPr>
                                  <m:t>2</m:t>
                                </m:r>
                              </m:e>
                              <m:e>
                                <m: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0</m:t>
                                </m:r>
                              </m:e>
                            </m:mr>
                            <m:mr>
                              <m:e>
                                <m: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−1</m:t>
                                </m:r>
                              </m:e>
                              <m:e>
                                <m:r>
                                  <a:rPr kumimoji="1" lang="en-US" altLang="zh-CN" sz="1800" b="0" i="1">
                                    <a:latin typeface="Cambria Math" panose="02040503050406030204" pitchFamily="18" charset="0"/>
                                  </a:rPr>
                                  <m:t>−1</m:t>
                                </m:r>
                              </m:e>
                            </m:mr>
                          </m:m>
                        </m:e>
                      </m:d>
                      <m:d>
                        <m:dPr>
                          <m:begChr m:val="["/>
                          <m:endChr m:val="]"/>
                          <m:ctrlPr>
                            <a:rPr kumimoji="1" lang="en-US" altLang="zh-CN"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2</m:t>
                                    </m:r>
                                  </m:sub>
                                </m:sSub>
                              </m:e>
                            </m:mr>
                            <m:mr>
                              <m:e>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e>
                            </m:mr>
                          </m:m>
                        </m:e>
                      </m:d>
                      <m:r>
                        <a:rPr kumimoji="1" lang="en-US" altLang="zh-CN" sz="1800" b="0" i="1">
                          <a:latin typeface="Cambria Math" panose="02040503050406030204" pitchFamily="18" charset="0"/>
                        </a:rPr>
                        <m:t>=</m:t>
                      </m:r>
                      <m:d>
                        <m:dPr>
                          <m:begChr m:val="["/>
                          <m:endChr m:val="]"/>
                          <m:ctrlPr>
                            <a:rPr kumimoji="1" lang="en-US" altLang="zh-CN" sz="1800" b="0" i="1">
                              <a:latin typeface="Cambria Math" panose="02040503050406030204" pitchFamily="18" charset="0"/>
                            </a:rPr>
                          </m:ctrlPr>
                        </m:dPr>
                        <m:e>
                          <m:m>
                            <m:mPr>
                              <m:mcs>
                                <m:mc>
                                  <m:mcPr>
                                    <m:count m:val="1"/>
                                    <m:mcJc m:val="center"/>
                                  </m:mcPr>
                                </m:mc>
                              </m:mcs>
                              <m:ctrlPr>
                                <a:rPr kumimoji="1" lang="en-US" altLang="zh-CN" sz="1800" b="0" i="1">
                                  <a:latin typeface="Cambria Math" panose="02040503050406030204" pitchFamily="18" charset="0"/>
                                </a:rPr>
                              </m:ctrlPr>
                            </m:mPr>
                            <m:mr>
                              <m:e>
                                <m:r>
                                  <m:rPr>
                                    <m:brk m:alnAt="7"/>
                                  </m:rPr>
                                  <a:rPr kumimoji="1" lang="en-US" altLang="zh-CN" sz="1800" b="0" i="1">
                                    <a:latin typeface="Cambria Math" panose="02040503050406030204" pitchFamily="18" charset="0"/>
                                  </a:rPr>
                                  <m:t>1</m:t>
                                </m:r>
                              </m:e>
                            </m:mr>
                            <m:mr>
                              <m:e>
                                <m:r>
                                  <a:rPr kumimoji="1" lang="en-US" altLang="zh-CN" sz="1800" b="0" i="1">
                                    <a:latin typeface="Cambria Math" panose="02040503050406030204" pitchFamily="18" charset="0"/>
                                  </a:rPr>
                                  <m:t>1</m:t>
                                </m:r>
                              </m:e>
                            </m:mr>
                            <m:mr>
                              <m:e>
                                <m:r>
                                  <a:rPr kumimoji="1" lang="en-US" altLang="zh-CN" sz="1800" b="0" i="1">
                                    <a:latin typeface="Cambria Math" panose="02040503050406030204" pitchFamily="18" charset="0"/>
                                  </a:rPr>
                                  <m:t>0</m:t>
                                </m:r>
                              </m:e>
                            </m:mr>
                          </m:m>
                        </m:e>
                      </m:d>
                    </m:oMath>
                  </m:oMathPara>
                </a14:m>
                <a:endParaRPr kumimoji="1" lang="zh-CN" altLang="en-US" sz="1800" b="0" dirty="0"/>
              </a:p>
            </p:txBody>
          </p:sp>
        </mc:Choice>
        <mc:Fallback xmlns="">
          <p:sp>
            <p:nvSpPr>
              <p:cNvPr id="17" name="文本框 16">
                <a:extLst>
                  <a:ext uri="{FF2B5EF4-FFF2-40B4-BE49-F238E27FC236}">
                    <a16:creationId xmlns:a16="http://schemas.microsoft.com/office/drawing/2014/main" id="{05A83E69-C5AC-FF4E-AFE4-0910CA0A8192}"/>
                  </a:ext>
                </a:extLst>
              </p:cNvPr>
              <p:cNvSpPr txBox="1">
                <a:spLocks noRot="1" noChangeAspect="1" noMove="1" noResize="1" noEditPoints="1" noAdjustHandles="1" noChangeArrowheads="1" noChangeShapeType="1" noTextEdit="1"/>
              </p:cNvSpPr>
              <p:nvPr/>
            </p:nvSpPr>
            <p:spPr>
              <a:xfrm>
                <a:off x="6382404" y="3253075"/>
                <a:ext cx="2452851" cy="785280"/>
              </a:xfrm>
              <a:prstGeom prst="rect">
                <a:avLst/>
              </a:prstGeom>
              <a:blipFill>
                <a:blip r:embed="rId3"/>
                <a:stretch>
                  <a:fillRect t="-1613" b="-6452"/>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E5793E5-6B12-5548-8067-A8A62D257749}"/>
              </a:ext>
            </a:extLst>
          </p:cNvPr>
          <p:cNvGrpSpPr/>
          <p:nvPr/>
        </p:nvGrpSpPr>
        <p:grpSpPr>
          <a:xfrm>
            <a:off x="995445" y="3143172"/>
            <a:ext cx="2081595" cy="1221421"/>
            <a:chOff x="5055543" y="2799804"/>
            <a:chExt cx="2081595" cy="1221421"/>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1DF380C-64BD-2F44-B0AF-5D74987CF8A2}"/>
                    </a:ext>
                  </a:extLst>
                </p:cNvPr>
                <p:cNvSpPr txBox="1"/>
                <p:nvPr/>
              </p:nvSpPr>
              <p:spPr>
                <a:xfrm>
                  <a:off x="5209012" y="3275587"/>
                  <a:ext cx="1551707"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1</m:t>
                            </m:r>
                          </m:sub>
                        </m:sSub>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1</m:t>
                            </m:r>
                          </m:sub>
                        </m:sSub>
                        <m:r>
                          <a:rPr kumimoji="1" lang="en-US" altLang="zh-CN" sz="1600" b="0" i="1">
                            <a:latin typeface="Cambria Math" panose="02040503050406030204" pitchFamily="18" charset="0"/>
                          </a:rPr>
                          <m:t> +</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2</m:t>
                            </m:r>
                          </m:sub>
                        </m:sSub>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2</m:t>
                            </m:r>
                          </m:sub>
                        </m:sSub>
                        <m:r>
                          <a:rPr kumimoji="1" lang="en-US" altLang="zh-CN" sz="1600" b="0" i="1">
                            <a:latin typeface="Cambria Math" panose="02040503050406030204" pitchFamily="18" charset="0"/>
                          </a:rPr>
                          <m:t>=</m:t>
                        </m:r>
                        <m:r>
                          <a:rPr kumimoji="1" lang="en-US" altLang="zh-CN" sz="1600" b="0" i="1">
                            <a:latin typeface="Cambria Math" panose="02040503050406030204" pitchFamily="18" charset="0"/>
                          </a:rPr>
                          <m:t>𝐸</m:t>
                        </m:r>
                        <m:r>
                          <a:rPr kumimoji="1" lang="en-US" altLang="zh-CN" sz="1600" b="0" i="1" baseline="-25000">
                            <a:latin typeface="Cambria Math" panose="02040503050406030204" pitchFamily="18" charset="0"/>
                          </a:rPr>
                          <m:t>1</m:t>
                        </m:r>
                      </m:oMath>
                    </m:oMathPara>
                  </a14:m>
                  <a:endParaRPr kumimoji="1" lang="zh-CN" altLang="en-US" sz="1600" b="0" baseline="-25000" dirty="0"/>
                </a:p>
              </p:txBody>
            </p:sp>
          </mc:Choice>
          <mc:Fallback xmlns="">
            <p:sp>
              <p:nvSpPr>
                <p:cNvPr id="23" name="文本框 22">
                  <a:extLst>
                    <a:ext uri="{FF2B5EF4-FFF2-40B4-BE49-F238E27FC236}">
                      <a16:creationId xmlns:a16="http://schemas.microsoft.com/office/drawing/2014/main" id="{51DF380C-64BD-2F44-B0AF-5D74987CF8A2}"/>
                    </a:ext>
                  </a:extLst>
                </p:cNvPr>
                <p:cNvSpPr txBox="1">
                  <a:spLocks noRot="1" noChangeAspect="1" noMove="1" noResize="1" noEditPoints="1" noAdjustHandles="1" noChangeArrowheads="1" noChangeShapeType="1" noTextEdit="1"/>
                </p:cNvSpPr>
                <p:nvPr/>
              </p:nvSpPr>
              <p:spPr>
                <a:xfrm>
                  <a:off x="5209012" y="3275587"/>
                  <a:ext cx="1551707" cy="240579"/>
                </a:xfrm>
                <a:prstGeom prst="rect">
                  <a:avLst/>
                </a:prstGeom>
                <a:blipFill>
                  <a:blip r:embed="rId5"/>
                  <a:stretch>
                    <a:fillRect l="-2419" t="-5000" r="-806"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2F1829A-342E-904C-A121-E3736AAE4EB4}"/>
                    </a:ext>
                  </a:extLst>
                </p:cNvPr>
                <p:cNvSpPr txBox="1"/>
                <p:nvPr/>
              </p:nvSpPr>
              <p:spPr>
                <a:xfrm>
                  <a:off x="5055543" y="3775004"/>
                  <a:ext cx="208159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a:latin typeface="Cambria Math" panose="02040503050406030204" pitchFamily="18" charset="0"/>
                          </a:rPr>
                          <m:t>   1</m:t>
                        </m:r>
                        <m:sSub>
                          <m:sSubPr>
                            <m:ctrlPr>
                              <a:rPr kumimoji="1" lang="en-US" altLang="zh-CN" sz="1600" b="0" i="1">
                                <a:solidFill>
                                  <a:schemeClr val="accent6">
                                    <a:lumMod val="10000"/>
                                  </a:schemeClr>
                                </a:solidFill>
                                <a:latin typeface="Cambria Math" panose="02040503050406030204" pitchFamily="18" charset="0"/>
                              </a:rPr>
                            </m:ctrlPr>
                          </m:sSubPr>
                          <m:e>
                            <m:r>
                              <a:rPr kumimoji="1" lang="en-US" altLang="zh-CN" sz="1600" b="0" i="1">
                                <a:solidFill>
                                  <a:schemeClr val="accent6">
                                    <a:lumMod val="10000"/>
                                  </a:schemeClr>
                                </a:solidFill>
                                <a:latin typeface="Cambria Math" panose="02040503050406030204" pitchFamily="18" charset="0"/>
                              </a:rPr>
                              <m:t>𝐼</m:t>
                            </m:r>
                          </m:e>
                          <m:sub>
                            <m:r>
                              <a:rPr kumimoji="1" lang="en-US" altLang="zh-CN" sz="1600" b="0" i="1">
                                <a:solidFill>
                                  <a:schemeClr val="accent6">
                                    <a:lumMod val="10000"/>
                                  </a:schemeClr>
                                </a:solidFill>
                                <a:latin typeface="Cambria Math" panose="02040503050406030204" pitchFamily="18" charset="0"/>
                              </a:rPr>
                              <m:t>2</m:t>
                            </m:r>
                          </m:sub>
                        </m:sSub>
                        <m:r>
                          <a:rPr kumimoji="1" lang="en-US" altLang="zh-CN" sz="1600" b="0" i="1">
                            <a:solidFill>
                              <a:schemeClr val="accent6">
                                <a:lumMod val="10000"/>
                              </a:schemeClr>
                            </a:solidFill>
                            <a:latin typeface="Cambria Math" panose="02040503050406030204" pitchFamily="18" charset="0"/>
                          </a:rPr>
                          <m:t>−  1</m:t>
                        </m:r>
                        <m:r>
                          <a:rPr kumimoji="1" lang="en-US" altLang="zh-CN" sz="1600" b="0" i="1">
                            <a:latin typeface="Cambria Math" panose="02040503050406030204" pitchFamily="18" charset="0"/>
                          </a:rPr>
                          <m:t>𝐼</m:t>
                        </m:r>
                        <m:r>
                          <a:rPr kumimoji="1" lang="en-US" altLang="zh-CN" sz="1600" b="0" i="1" baseline="-25000">
                            <a:latin typeface="Cambria Math" panose="02040503050406030204" pitchFamily="18" charset="0"/>
                          </a:rPr>
                          <m:t>1 </m:t>
                        </m:r>
                        <m:r>
                          <a:rPr kumimoji="1" lang="en-US" altLang="zh-CN" sz="1600" b="0" i="1">
                            <a:latin typeface="Cambria Math" panose="02040503050406030204" pitchFamily="18" charset="0"/>
                          </a:rPr>
                          <m:t>−1</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3</m:t>
                            </m:r>
                          </m:sub>
                        </m:sSub>
                        <m:r>
                          <a:rPr kumimoji="1" lang="en-US" altLang="zh-CN" sz="1600" b="0" i="1">
                            <a:latin typeface="Cambria Math" panose="02040503050406030204" pitchFamily="18" charset="0"/>
                          </a:rPr>
                          <m:t>  =0</m:t>
                        </m:r>
                      </m:oMath>
                    </m:oMathPara>
                  </a14:m>
                  <a:endParaRPr kumimoji="1" lang="zh-CN" altLang="en-US" sz="1600" b="0" dirty="0"/>
                </a:p>
              </p:txBody>
            </p:sp>
          </mc:Choice>
          <mc:Fallback xmlns="">
            <p:sp>
              <p:nvSpPr>
                <p:cNvPr id="24" name="文本框 23">
                  <a:extLst>
                    <a:ext uri="{FF2B5EF4-FFF2-40B4-BE49-F238E27FC236}">
                      <a16:creationId xmlns:a16="http://schemas.microsoft.com/office/drawing/2014/main" id="{52F1829A-342E-904C-A121-E3736AAE4EB4}"/>
                    </a:ext>
                  </a:extLst>
                </p:cNvPr>
                <p:cNvSpPr txBox="1">
                  <a:spLocks noRot="1" noChangeAspect="1" noMove="1" noResize="1" noEditPoints="1" noAdjustHandles="1" noChangeArrowheads="1" noChangeShapeType="1" noTextEdit="1"/>
                </p:cNvSpPr>
                <p:nvPr/>
              </p:nvSpPr>
              <p:spPr>
                <a:xfrm>
                  <a:off x="5055543" y="3775004"/>
                  <a:ext cx="2081595" cy="246221"/>
                </a:xfrm>
                <a:prstGeom prst="rect">
                  <a:avLst/>
                </a:prstGeom>
                <a:blipFill>
                  <a:blip r:embed="rId6"/>
                  <a:stretch>
                    <a:fillRect l="-2424" t="-5000" r="-1818" b="-4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7CF47F8-0E9B-D649-AE6F-5046B4FD05AF}"/>
                    </a:ext>
                  </a:extLst>
                </p:cNvPr>
                <p:cNvSpPr txBox="1"/>
                <p:nvPr/>
              </p:nvSpPr>
              <p:spPr>
                <a:xfrm>
                  <a:off x="5190716" y="2799804"/>
                  <a:ext cx="1636795"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2</m:t>
                            </m:r>
                          </m:sub>
                        </m:sSub>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2</m:t>
                            </m:r>
                          </m:sub>
                        </m:sSub>
                        <m:r>
                          <a:rPr kumimoji="1" lang="en-US" altLang="zh-CN" sz="1600" b="0" i="1">
                            <a:latin typeface="Cambria Math" panose="02040503050406030204" pitchFamily="18" charset="0"/>
                          </a:rPr>
                          <m:t>+</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3</m:t>
                            </m:r>
                          </m:sub>
                        </m:sSub>
                        <m:r>
                          <a:rPr kumimoji="1" lang="en-US" altLang="zh-CN" sz="1600" b="0" i="1">
                            <a:latin typeface="Cambria Math" panose="02040503050406030204" pitchFamily="18" charset="0"/>
                          </a:rPr>
                          <m:t>𝐼</m:t>
                        </m:r>
                        <m:r>
                          <a:rPr kumimoji="1" lang="en-US" altLang="zh-CN" sz="1600" b="0" i="1">
                            <a:latin typeface="Cambria Math" panose="02040503050406030204" pitchFamily="18" charset="0"/>
                          </a:rPr>
                          <m:t>3  =</m:t>
                        </m:r>
                        <m:r>
                          <a:rPr kumimoji="1" lang="en-US" altLang="zh-CN" sz="1600" b="0" i="1">
                            <a:latin typeface="Cambria Math" panose="02040503050406030204" pitchFamily="18" charset="0"/>
                          </a:rPr>
                          <m:t>𝐸</m:t>
                        </m:r>
                        <m:r>
                          <a:rPr kumimoji="1" lang="en-US" altLang="zh-CN" sz="1600" b="0" i="1" baseline="-25000">
                            <a:latin typeface="Cambria Math" panose="02040503050406030204" pitchFamily="18" charset="0"/>
                          </a:rPr>
                          <m:t>1</m:t>
                        </m:r>
                      </m:oMath>
                    </m:oMathPara>
                  </a14:m>
                  <a:endParaRPr kumimoji="1" lang="zh-CN" altLang="en-US" sz="1600" b="0" baseline="-25000" dirty="0"/>
                </a:p>
              </p:txBody>
            </p:sp>
          </mc:Choice>
          <mc:Fallback xmlns="">
            <p:sp>
              <p:nvSpPr>
                <p:cNvPr id="25" name="文本框 24">
                  <a:extLst>
                    <a:ext uri="{FF2B5EF4-FFF2-40B4-BE49-F238E27FC236}">
                      <a16:creationId xmlns:a16="http://schemas.microsoft.com/office/drawing/2014/main" id="{D7CF47F8-0E9B-D649-AE6F-5046B4FD05AF}"/>
                    </a:ext>
                  </a:extLst>
                </p:cNvPr>
                <p:cNvSpPr txBox="1">
                  <a:spLocks noRot="1" noChangeAspect="1" noMove="1" noResize="1" noEditPoints="1" noAdjustHandles="1" noChangeArrowheads="1" noChangeShapeType="1" noTextEdit="1"/>
                </p:cNvSpPr>
                <p:nvPr/>
              </p:nvSpPr>
              <p:spPr>
                <a:xfrm>
                  <a:off x="5190716" y="2799804"/>
                  <a:ext cx="1636795" cy="240579"/>
                </a:xfrm>
                <a:prstGeom prst="rect">
                  <a:avLst/>
                </a:prstGeom>
                <a:blipFill>
                  <a:blip r:embed="rId7"/>
                  <a:stretch>
                    <a:fillRect l="-2308" t="-5000" r="-769" b="-35000"/>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C59E93E6-6967-3042-99EA-DA02F6566A8E}"/>
              </a:ext>
            </a:extLst>
          </p:cNvPr>
          <p:cNvGrpSpPr/>
          <p:nvPr/>
        </p:nvGrpSpPr>
        <p:grpSpPr>
          <a:xfrm>
            <a:off x="3522807" y="3158602"/>
            <a:ext cx="2253673" cy="1161283"/>
            <a:chOff x="4932872" y="2897198"/>
            <a:chExt cx="2253673" cy="1161283"/>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88FEF51-D6DE-744C-8044-47215CBDE90D}"/>
                    </a:ext>
                  </a:extLst>
                </p:cNvPr>
                <p:cNvSpPr txBox="1"/>
                <p:nvPr/>
              </p:nvSpPr>
              <p:spPr>
                <a:xfrm>
                  <a:off x="5081803" y="3354729"/>
                  <a:ext cx="2055113"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1</m:t>
                            </m:r>
                          </m:sub>
                        </m:sSub>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1</m:t>
                            </m:r>
                          </m:sub>
                        </m:sSub>
                        <m:r>
                          <a:rPr kumimoji="1" lang="en-US" altLang="zh-CN" sz="1600" b="0" i="1">
                            <a:latin typeface="Cambria Math" panose="02040503050406030204" pitchFamily="18" charset="0"/>
                          </a:rPr>
                          <m:t> +</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2</m:t>
                            </m:r>
                          </m:sub>
                        </m:sSub>
                        <m:r>
                          <a:rPr kumimoji="1" lang="en-US" altLang="zh-CN" sz="1600" b="0" i="1">
                            <a:solidFill>
                              <a:schemeClr val="accent6">
                                <a:lumMod val="10000"/>
                              </a:schemeClr>
                            </a:solidFill>
                            <a:latin typeface="Cambria Math" panose="02040503050406030204" pitchFamily="18" charset="0"/>
                          </a:rPr>
                          <m:t>𝐼</m:t>
                        </m:r>
                        <m:r>
                          <a:rPr kumimoji="1" lang="en-US" altLang="zh-CN" sz="1600" b="0" i="1" baseline="-25000">
                            <a:solidFill>
                              <a:schemeClr val="accent6">
                                <a:lumMod val="10000"/>
                              </a:schemeClr>
                            </a:solidFill>
                            <a:latin typeface="Cambria Math" panose="02040503050406030204" pitchFamily="18" charset="0"/>
                          </a:rPr>
                          <m:t>2</m:t>
                        </m:r>
                        <m:r>
                          <a:rPr kumimoji="1" lang="en-US" altLang="zh-CN" sz="1600" b="0" i="1">
                            <a:latin typeface="Cambria Math" panose="02040503050406030204" pitchFamily="18" charset="0"/>
                          </a:rPr>
                          <m:t>+</m:t>
                        </m:r>
                        <m:r>
                          <a:rPr kumimoji="1" lang="en-US" altLang="zh-CN" sz="1600" b="0" i="1">
                            <a:solidFill>
                              <a:srgbClr val="FF0000"/>
                            </a:solidFill>
                            <a:latin typeface="Cambria Math" panose="02040503050406030204" pitchFamily="18" charset="0"/>
                          </a:rPr>
                          <m:t>0</m:t>
                        </m:r>
                        <m:r>
                          <a:rPr kumimoji="1" lang="en-US" altLang="zh-CN" sz="1600" b="0" i="1">
                            <a:solidFill>
                              <a:srgbClr val="FF0000"/>
                            </a:solidFill>
                            <a:latin typeface="Cambria Math" panose="02040503050406030204" pitchFamily="18" charset="0"/>
                          </a:rPr>
                          <m:t>𝐼</m:t>
                        </m:r>
                        <m:r>
                          <a:rPr kumimoji="1" lang="en-US" altLang="zh-CN" sz="1600" b="0" i="1" baseline="-25000">
                            <a:solidFill>
                              <a:srgbClr val="FF0000"/>
                            </a:solidFill>
                            <a:latin typeface="Cambria Math" panose="02040503050406030204" pitchFamily="18" charset="0"/>
                          </a:rPr>
                          <m:t>3</m:t>
                        </m:r>
                        <m:r>
                          <a:rPr kumimoji="1" lang="en-US" altLang="zh-CN" sz="1600" b="0" i="1">
                            <a:latin typeface="Cambria Math" panose="02040503050406030204" pitchFamily="18" charset="0"/>
                          </a:rPr>
                          <m:t>=</m:t>
                        </m:r>
                        <m:r>
                          <a:rPr kumimoji="1" lang="en-US" altLang="zh-CN" sz="1600" b="0" i="1">
                            <a:latin typeface="Cambria Math" panose="02040503050406030204" pitchFamily="18" charset="0"/>
                          </a:rPr>
                          <m:t>𝐸</m:t>
                        </m:r>
                        <m:r>
                          <a:rPr kumimoji="1" lang="en-US" altLang="zh-CN" sz="1600" b="0" i="1" baseline="-25000">
                            <a:latin typeface="Cambria Math" panose="02040503050406030204" pitchFamily="18" charset="0"/>
                          </a:rPr>
                          <m:t>1</m:t>
                        </m:r>
                      </m:oMath>
                    </m:oMathPara>
                  </a14:m>
                  <a:endParaRPr kumimoji="1" lang="zh-CN" altLang="en-US" sz="1600" b="0" baseline="-25000" dirty="0"/>
                </a:p>
              </p:txBody>
            </p:sp>
          </mc:Choice>
          <mc:Fallback xmlns="">
            <p:sp>
              <p:nvSpPr>
                <p:cNvPr id="15" name="文本框 14">
                  <a:extLst>
                    <a:ext uri="{FF2B5EF4-FFF2-40B4-BE49-F238E27FC236}">
                      <a16:creationId xmlns:a16="http://schemas.microsoft.com/office/drawing/2014/main" id="{588FEF51-D6DE-744C-8044-47215CBDE90D}"/>
                    </a:ext>
                  </a:extLst>
                </p:cNvPr>
                <p:cNvSpPr txBox="1">
                  <a:spLocks noRot="1" noChangeAspect="1" noMove="1" noResize="1" noEditPoints="1" noAdjustHandles="1" noChangeArrowheads="1" noChangeShapeType="1" noTextEdit="1"/>
                </p:cNvSpPr>
                <p:nvPr/>
              </p:nvSpPr>
              <p:spPr>
                <a:xfrm>
                  <a:off x="5081803" y="3354729"/>
                  <a:ext cx="2055113" cy="240579"/>
                </a:xfrm>
                <a:prstGeom prst="rect">
                  <a:avLst/>
                </a:prstGeom>
                <a:blipFill>
                  <a:blip r:embed="rId8"/>
                  <a:stretch>
                    <a:fillRect l="-1840" t="-5000" r="-613"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5E0E9CF-6909-7B4D-8B07-312E947EF706}"/>
                    </a:ext>
                  </a:extLst>
                </p:cNvPr>
                <p:cNvSpPr txBox="1"/>
                <p:nvPr/>
              </p:nvSpPr>
              <p:spPr>
                <a:xfrm>
                  <a:off x="4932872" y="3812260"/>
                  <a:ext cx="20768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a:latin typeface="Cambria Math" panose="02040503050406030204" pitchFamily="18" charset="0"/>
                          </a:rPr>
                          <m:t>   1</m:t>
                        </m:r>
                        <m:sSub>
                          <m:sSubPr>
                            <m:ctrlPr>
                              <a:rPr kumimoji="1" lang="en-US" altLang="zh-CN" sz="1600" b="0" i="1">
                                <a:solidFill>
                                  <a:schemeClr val="accent6">
                                    <a:lumMod val="10000"/>
                                  </a:schemeClr>
                                </a:solidFill>
                                <a:latin typeface="Cambria Math" panose="02040503050406030204" pitchFamily="18" charset="0"/>
                              </a:rPr>
                            </m:ctrlPr>
                          </m:sSubPr>
                          <m:e>
                            <m:r>
                              <a:rPr kumimoji="1" lang="en-US" altLang="zh-CN" sz="1600" b="0" i="1">
                                <a:solidFill>
                                  <a:schemeClr val="accent6">
                                    <a:lumMod val="10000"/>
                                  </a:schemeClr>
                                </a:solidFill>
                                <a:latin typeface="Cambria Math" panose="02040503050406030204" pitchFamily="18" charset="0"/>
                              </a:rPr>
                              <m:t>𝐼</m:t>
                            </m:r>
                          </m:e>
                          <m:sub>
                            <m:r>
                              <a:rPr kumimoji="1" lang="en-US" altLang="zh-CN" sz="1600" b="0" i="1">
                                <a:solidFill>
                                  <a:schemeClr val="accent6">
                                    <a:lumMod val="10000"/>
                                  </a:schemeClr>
                                </a:solidFill>
                                <a:latin typeface="Cambria Math" panose="02040503050406030204" pitchFamily="18" charset="0"/>
                              </a:rPr>
                              <m:t>1</m:t>
                            </m:r>
                          </m:sub>
                        </m:sSub>
                        <m:r>
                          <a:rPr kumimoji="1" lang="en-US" altLang="zh-CN" sz="1600" b="0" i="1">
                            <a:solidFill>
                              <a:schemeClr val="accent6">
                                <a:lumMod val="10000"/>
                              </a:schemeClr>
                            </a:solidFill>
                            <a:latin typeface="Cambria Math" panose="02040503050406030204" pitchFamily="18" charset="0"/>
                          </a:rPr>
                          <m:t>−  1</m:t>
                        </m:r>
                        <m:r>
                          <a:rPr kumimoji="1" lang="en-US" altLang="zh-CN" sz="1600" b="0" i="1">
                            <a:latin typeface="Cambria Math" panose="02040503050406030204" pitchFamily="18" charset="0"/>
                          </a:rPr>
                          <m:t>𝐼</m:t>
                        </m:r>
                        <m:r>
                          <a:rPr kumimoji="1" lang="en-US" altLang="zh-CN" sz="1600" b="0" i="1" baseline="-25000">
                            <a:latin typeface="Cambria Math" panose="02040503050406030204" pitchFamily="18" charset="0"/>
                          </a:rPr>
                          <m:t>2 </m:t>
                        </m:r>
                        <m:r>
                          <a:rPr kumimoji="1" lang="en-US" altLang="zh-CN" sz="1600" b="0" i="1">
                            <a:latin typeface="Cambria Math" panose="02040503050406030204" pitchFamily="18" charset="0"/>
                          </a:rPr>
                          <m:t>−1</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𝐼</m:t>
                            </m:r>
                          </m:e>
                          <m:sub>
                            <m:r>
                              <a:rPr kumimoji="1" lang="en-US" altLang="zh-CN" sz="1600" b="0" i="1">
                                <a:latin typeface="Cambria Math" panose="02040503050406030204" pitchFamily="18" charset="0"/>
                              </a:rPr>
                              <m:t>3</m:t>
                            </m:r>
                          </m:sub>
                        </m:sSub>
                        <m:r>
                          <a:rPr kumimoji="1" lang="en-US" altLang="zh-CN" sz="1600" b="0" i="1">
                            <a:latin typeface="Cambria Math" panose="02040503050406030204" pitchFamily="18" charset="0"/>
                          </a:rPr>
                          <m:t>  =0</m:t>
                        </m:r>
                      </m:oMath>
                    </m:oMathPara>
                  </a14:m>
                  <a:endParaRPr kumimoji="1" lang="zh-CN" altLang="en-US" sz="1600" b="0" dirty="0"/>
                </a:p>
              </p:txBody>
            </p:sp>
          </mc:Choice>
          <mc:Fallback xmlns="">
            <p:sp>
              <p:nvSpPr>
                <p:cNvPr id="16" name="文本框 15">
                  <a:extLst>
                    <a:ext uri="{FF2B5EF4-FFF2-40B4-BE49-F238E27FC236}">
                      <a16:creationId xmlns:a16="http://schemas.microsoft.com/office/drawing/2014/main" id="{95E0E9CF-6909-7B4D-8B07-312E947EF706}"/>
                    </a:ext>
                  </a:extLst>
                </p:cNvPr>
                <p:cNvSpPr txBox="1">
                  <a:spLocks noRot="1" noChangeAspect="1" noMove="1" noResize="1" noEditPoints="1" noAdjustHandles="1" noChangeArrowheads="1" noChangeShapeType="1" noTextEdit="1"/>
                </p:cNvSpPr>
                <p:nvPr/>
              </p:nvSpPr>
              <p:spPr>
                <a:xfrm>
                  <a:off x="4932872" y="3812260"/>
                  <a:ext cx="2076851" cy="246221"/>
                </a:xfrm>
                <a:prstGeom prst="rect">
                  <a:avLst/>
                </a:prstGeom>
                <a:blipFill>
                  <a:blip r:embed="rId9"/>
                  <a:stretch>
                    <a:fillRect l="-3030" t="-5000" r="-1212"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7BB87A9-80E3-0D42-A64C-7A4556D6A6E0}"/>
                    </a:ext>
                  </a:extLst>
                </p:cNvPr>
                <p:cNvSpPr txBox="1"/>
                <p:nvPr/>
              </p:nvSpPr>
              <p:spPr>
                <a:xfrm>
                  <a:off x="5081803" y="2897198"/>
                  <a:ext cx="2104742" cy="240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a:solidFill>
                              <a:srgbClr val="FF0000"/>
                            </a:solidFill>
                            <a:latin typeface="Cambria Math" panose="02040503050406030204" pitchFamily="18" charset="0"/>
                          </a:rPr>
                          <m:t>0</m:t>
                        </m:r>
                        <m:sSub>
                          <m:sSubPr>
                            <m:ctrlPr>
                              <a:rPr kumimoji="1" lang="en-US" altLang="zh-CN" sz="1600" b="0" i="1">
                                <a:solidFill>
                                  <a:srgbClr val="FF0000"/>
                                </a:solidFill>
                                <a:latin typeface="Cambria Math" panose="02040503050406030204" pitchFamily="18" charset="0"/>
                              </a:rPr>
                            </m:ctrlPr>
                          </m:sSubPr>
                          <m:e>
                            <m:r>
                              <a:rPr kumimoji="1" lang="en-US" altLang="zh-CN" sz="1600" b="0" i="1">
                                <a:solidFill>
                                  <a:srgbClr val="FF0000"/>
                                </a:solidFill>
                                <a:latin typeface="Cambria Math" panose="02040503050406030204" pitchFamily="18" charset="0"/>
                              </a:rPr>
                              <m:t>𝐼</m:t>
                            </m:r>
                          </m:e>
                          <m:sub>
                            <m:r>
                              <a:rPr kumimoji="1" lang="en-US" altLang="zh-CN" sz="1600" b="0" i="1">
                                <a:solidFill>
                                  <a:srgbClr val="FF0000"/>
                                </a:solidFill>
                                <a:latin typeface="Cambria Math" panose="02040503050406030204" pitchFamily="18" charset="0"/>
                              </a:rPr>
                              <m:t>1</m:t>
                            </m:r>
                          </m:sub>
                        </m:sSub>
                        <m:r>
                          <a:rPr kumimoji="1" lang="en-US" altLang="zh-CN" sz="1600" b="0" i="1">
                            <a:latin typeface="Cambria Math" panose="02040503050406030204" pitchFamily="18" charset="0"/>
                          </a:rPr>
                          <m:t>+</m:t>
                        </m:r>
                        <m:sSub>
                          <m:sSubPr>
                            <m:ctrlPr>
                              <a:rPr kumimoji="1" lang="en-US" altLang="zh-CN" sz="1600" b="0" i="1">
                                <a:latin typeface="Cambria Math" panose="02040503050406030204" pitchFamily="18" charset="0"/>
                              </a:rPr>
                            </m:ctrlPr>
                          </m:sSubPr>
                          <m:e>
                            <m:r>
                              <a:rPr kumimoji="1" lang="en-US" altLang="zh-CN" sz="1600" b="0" i="1">
                                <a:latin typeface="Cambria Math" panose="02040503050406030204" pitchFamily="18" charset="0"/>
                              </a:rPr>
                              <m:t>𝑅</m:t>
                            </m:r>
                          </m:e>
                          <m:sub>
                            <m:r>
                              <a:rPr kumimoji="1" lang="en-US" altLang="zh-CN" sz="1600" b="0" i="1">
                                <a:latin typeface="Cambria Math" panose="02040503050406030204" pitchFamily="18" charset="0"/>
                              </a:rPr>
                              <m:t>2</m:t>
                            </m:r>
                          </m:sub>
                        </m:sSub>
                        <m:r>
                          <a:rPr kumimoji="1" lang="en-US" altLang="zh-CN" sz="1600" b="0" i="1">
                            <a:latin typeface="Cambria Math" panose="02040503050406030204" pitchFamily="18" charset="0"/>
                          </a:rPr>
                          <m:t>𝐼</m:t>
                        </m:r>
                        <m:r>
                          <a:rPr kumimoji="1" lang="en-US" altLang="zh-CN" sz="1600" b="0" i="1" baseline="-25000">
                            <a:latin typeface="Cambria Math" panose="02040503050406030204" pitchFamily="18" charset="0"/>
                          </a:rPr>
                          <m:t>2</m:t>
                        </m:r>
                        <m:r>
                          <a:rPr kumimoji="1" lang="en-US" altLang="zh-CN" sz="1600" b="0" i="1">
                            <a:latin typeface="Cambria Math" panose="02040503050406030204" pitchFamily="18" charset="0"/>
                          </a:rPr>
                          <m:t>+</m:t>
                        </m:r>
                        <m:sSub>
                          <m:sSubPr>
                            <m:ctrlPr>
                              <a:rPr kumimoji="1" lang="en-US" altLang="zh-CN" sz="1600" b="0" i="1">
                                <a:solidFill>
                                  <a:schemeClr val="accent6">
                                    <a:lumMod val="10000"/>
                                  </a:schemeClr>
                                </a:solidFill>
                                <a:latin typeface="Cambria Math" panose="02040503050406030204" pitchFamily="18" charset="0"/>
                              </a:rPr>
                            </m:ctrlPr>
                          </m:sSubPr>
                          <m:e>
                            <m:r>
                              <a:rPr kumimoji="1" lang="en-US" altLang="zh-CN" sz="1600" b="0" i="1">
                                <a:solidFill>
                                  <a:schemeClr val="accent6">
                                    <a:lumMod val="10000"/>
                                  </a:schemeClr>
                                </a:solidFill>
                                <a:latin typeface="Cambria Math" panose="02040503050406030204" pitchFamily="18" charset="0"/>
                              </a:rPr>
                              <m:t>𝑅</m:t>
                            </m:r>
                          </m:e>
                          <m:sub>
                            <m:r>
                              <a:rPr kumimoji="1" lang="en-US" altLang="zh-CN" sz="1600" b="0" i="1">
                                <a:solidFill>
                                  <a:schemeClr val="accent6">
                                    <a:lumMod val="10000"/>
                                  </a:schemeClr>
                                </a:solidFill>
                                <a:latin typeface="Cambria Math" panose="02040503050406030204" pitchFamily="18" charset="0"/>
                              </a:rPr>
                              <m:t>3</m:t>
                            </m:r>
                          </m:sub>
                        </m:sSub>
                        <m:r>
                          <a:rPr kumimoji="1" lang="en-US" altLang="zh-CN" sz="1600" b="0" i="1">
                            <a:solidFill>
                              <a:schemeClr val="accent6">
                                <a:lumMod val="10000"/>
                              </a:schemeClr>
                            </a:solidFill>
                            <a:latin typeface="Cambria Math" panose="02040503050406030204" pitchFamily="18" charset="0"/>
                          </a:rPr>
                          <m:t>𝐼</m:t>
                        </m:r>
                        <m:r>
                          <a:rPr kumimoji="1" lang="en-US" altLang="zh-CN" sz="1600" b="0" i="1" baseline="-25000">
                            <a:solidFill>
                              <a:schemeClr val="accent6">
                                <a:lumMod val="10000"/>
                              </a:schemeClr>
                            </a:solidFill>
                            <a:latin typeface="Cambria Math" panose="02040503050406030204" pitchFamily="18" charset="0"/>
                          </a:rPr>
                          <m:t>3</m:t>
                        </m:r>
                        <m:r>
                          <a:rPr kumimoji="1" lang="en-US" altLang="zh-CN" sz="1600" b="0" i="1">
                            <a:solidFill>
                              <a:schemeClr val="accent6">
                                <a:lumMod val="10000"/>
                              </a:schemeClr>
                            </a:solidFill>
                            <a:latin typeface="Cambria Math" panose="02040503050406030204" pitchFamily="18" charset="0"/>
                          </a:rPr>
                          <m:t>  </m:t>
                        </m:r>
                        <m:r>
                          <a:rPr kumimoji="1" lang="en-US" altLang="zh-CN" sz="1600" b="0" i="1">
                            <a:latin typeface="Cambria Math" panose="02040503050406030204" pitchFamily="18" charset="0"/>
                          </a:rPr>
                          <m:t>=</m:t>
                        </m:r>
                        <m:r>
                          <a:rPr kumimoji="1" lang="en-US" altLang="zh-CN" sz="1600" b="0" i="1">
                            <a:latin typeface="Cambria Math" panose="02040503050406030204" pitchFamily="18" charset="0"/>
                          </a:rPr>
                          <m:t>𝐸</m:t>
                        </m:r>
                        <m:r>
                          <a:rPr kumimoji="1" lang="en-US" altLang="zh-CN" sz="1600" b="0" i="1" baseline="-25000">
                            <a:latin typeface="Cambria Math" panose="02040503050406030204" pitchFamily="18" charset="0"/>
                          </a:rPr>
                          <m:t>1</m:t>
                        </m:r>
                      </m:oMath>
                    </m:oMathPara>
                  </a14:m>
                  <a:endParaRPr kumimoji="1" lang="zh-CN" altLang="en-US" sz="1600" b="0" baseline="-25000" dirty="0"/>
                </a:p>
              </p:txBody>
            </p:sp>
          </mc:Choice>
          <mc:Fallback xmlns="">
            <p:sp>
              <p:nvSpPr>
                <p:cNvPr id="18" name="文本框 17">
                  <a:extLst>
                    <a:ext uri="{FF2B5EF4-FFF2-40B4-BE49-F238E27FC236}">
                      <a16:creationId xmlns:a16="http://schemas.microsoft.com/office/drawing/2014/main" id="{57BB87A9-80E3-0D42-A64C-7A4556D6A6E0}"/>
                    </a:ext>
                  </a:extLst>
                </p:cNvPr>
                <p:cNvSpPr txBox="1">
                  <a:spLocks noRot="1" noChangeAspect="1" noMove="1" noResize="1" noEditPoints="1" noAdjustHandles="1" noChangeArrowheads="1" noChangeShapeType="1" noTextEdit="1"/>
                </p:cNvSpPr>
                <p:nvPr/>
              </p:nvSpPr>
              <p:spPr>
                <a:xfrm>
                  <a:off x="5081803" y="2897198"/>
                  <a:ext cx="2104742" cy="240579"/>
                </a:xfrm>
                <a:prstGeom prst="rect">
                  <a:avLst/>
                </a:prstGeom>
                <a:blipFill>
                  <a:blip r:embed="rId10"/>
                  <a:stretch>
                    <a:fillRect l="-1796" t="-5000" r="-599" b="-35000"/>
                  </a:stretch>
                </a:blipFill>
              </p:spPr>
              <p:txBody>
                <a:bodyPr/>
                <a:lstStyle/>
                <a:p>
                  <a:r>
                    <a:rPr lang="zh-CN" altLang="en-US">
                      <a:noFill/>
                    </a:rPr>
                    <a:t> </a:t>
                  </a:r>
                </a:p>
              </p:txBody>
            </p:sp>
          </mc:Fallback>
        </mc:AlternateContent>
      </p:grpSp>
      <p:pic>
        <p:nvPicPr>
          <p:cNvPr id="5" name="图片 4">
            <a:extLst>
              <a:ext uri="{FF2B5EF4-FFF2-40B4-BE49-F238E27FC236}">
                <a16:creationId xmlns:a16="http://schemas.microsoft.com/office/drawing/2014/main" id="{4B395A63-F27D-9D4C-AAC7-ACEA9A0312EE}"/>
              </a:ext>
            </a:extLst>
          </p:cNvPr>
          <p:cNvPicPr>
            <a:picLocks noChangeAspect="1"/>
          </p:cNvPicPr>
          <p:nvPr/>
        </p:nvPicPr>
        <p:blipFill>
          <a:blip r:embed="rId11"/>
          <a:stretch>
            <a:fillRect/>
          </a:stretch>
        </p:blipFill>
        <p:spPr>
          <a:xfrm>
            <a:off x="5216277" y="1122759"/>
            <a:ext cx="2019615" cy="1740590"/>
          </a:xfrm>
          <a:prstGeom prst="rect">
            <a:avLst/>
          </a:prstGeom>
        </p:spPr>
      </p:pic>
      <p:cxnSp>
        <p:nvCxnSpPr>
          <p:cNvPr id="8" name="直线箭头连接符 7">
            <a:extLst>
              <a:ext uri="{FF2B5EF4-FFF2-40B4-BE49-F238E27FC236}">
                <a16:creationId xmlns:a16="http://schemas.microsoft.com/office/drawing/2014/main" id="{8D57FBAC-20FF-4F40-A3C9-E17ED97C51DB}"/>
              </a:ext>
            </a:extLst>
          </p:cNvPr>
          <p:cNvCxnSpPr/>
          <p:nvPr/>
        </p:nvCxnSpPr>
        <p:spPr bwMode="auto">
          <a:xfrm>
            <a:off x="4736184" y="1775780"/>
            <a:ext cx="48009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椭圆 10">
            <a:extLst>
              <a:ext uri="{FF2B5EF4-FFF2-40B4-BE49-F238E27FC236}">
                <a16:creationId xmlns:a16="http://schemas.microsoft.com/office/drawing/2014/main" id="{A955B08E-0CFD-E640-BBB9-93B7593D7AC5}"/>
              </a:ext>
            </a:extLst>
          </p:cNvPr>
          <p:cNvSpPr/>
          <p:nvPr/>
        </p:nvSpPr>
        <p:spPr bwMode="auto">
          <a:xfrm>
            <a:off x="6279810" y="3107310"/>
            <a:ext cx="615715" cy="415717"/>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1" hangingPunct="1"/>
            <a:endParaRPr lang="zh-CN" altLang="en-US"/>
          </a:p>
        </p:txBody>
      </p:sp>
      <p:sp>
        <p:nvSpPr>
          <p:cNvPr id="19" name="文本框 18">
            <a:extLst>
              <a:ext uri="{FF2B5EF4-FFF2-40B4-BE49-F238E27FC236}">
                <a16:creationId xmlns:a16="http://schemas.microsoft.com/office/drawing/2014/main" id="{E978C0BF-6DE6-9947-AABB-B76C60F11B74}"/>
              </a:ext>
            </a:extLst>
          </p:cNvPr>
          <p:cNvSpPr txBox="1"/>
          <p:nvPr/>
        </p:nvSpPr>
        <p:spPr>
          <a:xfrm>
            <a:off x="629599" y="4712838"/>
            <a:ext cx="6180009" cy="369332"/>
          </a:xfrm>
          <a:prstGeom prst="rect">
            <a:avLst/>
          </a:prstGeom>
          <a:noFill/>
        </p:spPr>
        <p:txBody>
          <a:bodyPr wrap="square" rtlCol="0">
            <a:spAutoFit/>
          </a:bodyPr>
          <a:lstStyle/>
          <a:p>
            <a:r>
              <a:rPr kumimoji="1" lang="zh-CN" altLang="en-US" sz="1800" dirty="0">
                <a:solidFill>
                  <a:srgbClr val="0432FF"/>
                </a:solidFill>
              </a:rPr>
              <a:t>解决方案：即调换方程次序，使主元非零，且尽可能大！</a:t>
            </a:r>
          </a:p>
        </p:txBody>
      </p:sp>
      <p:grpSp>
        <p:nvGrpSpPr>
          <p:cNvPr id="26" name="组合 25">
            <a:extLst>
              <a:ext uri="{FF2B5EF4-FFF2-40B4-BE49-F238E27FC236}">
                <a16:creationId xmlns:a16="http://schemas.microsoft.com/office/drawing/2014/main" id="{7DC2F07E-92AD-5245-9106-21898F15306E}"/>
              </a:ext>
            </a:extLst>
          </p:cNvPr>
          <p:cNvGrpSpPr/>
          <p:nvPr/>
        </p:nvGrpSpPr>
        <p:grpSpPr>
          <a:xfrm>
            <a:off x="3488024" y="5263756"/>
            <a:ext cx="2505588" cy="1184266"/>
            <a:chOff x="4932872" y="2904993"/>
            <a:chExt cx="2505588" cy="1184266"/>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413CA8B-1F85-F241-9CFC-CE038DBAD7D1}"/>
                    </a:ext>
                  </a:extLst>
                </p:cNvPr>
                <p:cNvSpPr txBox="1"/>
                <p:nvPr/>
              </p:nvSpPr>
              <p:spPr>
                <a:xfrm>
                  <a:off x="5000870" y="2904993"/>
                  <a:ext cx="2319289" cy="270652"/>
                </a:xfrm>
                <a:prstGeom prst="rect">
                  <a:avLst/>
                </a:prstGeom>
                <a:noFill/>
                <a:ln w="63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1</m:t>
                            </m:r>
                          </m:sub>
                        </m:sSub>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1</m:t>
                            </m:r>
                          </m:sub>
                        </m:sSub>
                        <m:r>
                          <a:rPr kumimoji="1" lang="en-US" altLang="zh-CN" sz="1800" b="0" i="1">
                            <a:latin typeface="Cambria Math" panose="02040503050406030204" pitchFamily="18" charset="0"/>
                          </a:rPr>
                          <m:t> +</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r>
                          <a:rPr kumimoji="1" lang="en-US" altLang="zh-CN" sz="1800" b="0" i="1">
                            <a:solidFill>
                              <a:schemeClr val="accent6">
                                <a:lumMod val="10000"/>
                              </a:schemeClr>
                            </a:solidFill>
                            <a:latin typeface="Cambria Math" panose="02040503050406030204" pitchFamily="18" charset="0"/>
                          </a:rPr>
                          <m:t>𝐼</m:t>
                        </m:r>
                        <m:r>
                          <a:rPr kumimoji="1" lang="en-US" altLang="zh-CN" sz="1800" b="0" i="1" baseline="-25000">
                            <a:solidFill>
                              <a:schemeClr val="accent6">
                                <a:lumMod val="10000"/>
                              </a:schemeClr>
                            </a:solidFill>
                            <a:latin typeface="Cambria Math" panose="02040503050406030204" pitchFamily="18" charset="0"/>
                          </a:rPr>
                          <m:t>2</m:t>
                        </m:r>
                        <m:r>
                          <a:rPr kumimoji="1" lang="en-US" altLang="zh-CN" sz="1800" b="0" i="1">
                            <a:latin typeface="Cambria Math" panose="02040503050406030204" pitchFamily="18" charset="0"/>
                          </a:rPr>
                          <m:t>+</m:t>
                        </m:r>
                        <m:r>
                          <a:rPr kumimoji="1" lang="en-US" altLang="zh-CN" sz="1800" b="0" i="1">
                            <a:solidFill>
                              <a:srgbClr val="FF0000"/>
                            </a:solidFill>
                            <a:latin typeface="Cambria Math" panose="02040503050406030204" pitchFamily="18" charset="0"/>
                          </a:rPr>
                          <m:t>0</m:t>
                        </m:r>
                        <m:r>
                          <a:rPr kumimoji="1" lang="en-US" altLang="zh-CN" sz="1800" b="0" i="1">
                            <a:solidFill>
                              <a:srgbClr val="FF0000"/>
                            </a:solidFill>
                            <a:latin typeface="Cambria Math" panose="02040503050406030204" pitchFamily="18" charset="0"/>
                          </a:rPr>
                          <m:t>𝐼</m:t>
                        </m:r>
                        <m:r>
                          <a:rPr kumimoji="1" lang="en-US" altLang="zh-CN" sz="1800" b="0" i="1" baseline="-25000">
                            <a:solidFill>
                              <a:srgbClr val="FF0000"/>
                            </a:solidFill>
                            <a:latin typeface="Cambria Math" panose="02040503050406030204" pitchFamily="18" charset="0"/>
                          </a:rPr>
                          <m:t>3</m:t>
                        </m:r>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27" name="文本框 26">
                  <a:extLst>
                    <a:ext uri="{FF2B5EF4-FFF2-40B4-BE49-F238E27FC236}">
                      <a16:creationId xmlns:a16="http://schemas.microsoft.com/office/drawing/2014/main" id="{9413CA8B-1F85-F241-9CFC-CE038DBAD7D1}"/>
                    </a:ext>
                  </a:extLst>
                </p:cNvPr>
                <p:cNvSpPr txBox="1">
                  <a:spLocks noRot="1" noChangeAspect="1" noMove="1" noResize="1" noEditPoints="1" noAdjustHandles="1" noChangeArrowheads="1" noChangeShapeType="1" noTextEdit="1"/>
                </p:cNvSpPr>
                <p:nvPr/>
              </p:nvSpPr>
              <p:spPr>
                <a:xfrm>
                  <a:off x="5000870" y="2904993"/>
                  <a:ext cx="2319289" cy="270652"/>
                </a:xfrm>
                <a:prstGeom prst="rect">
                  <a:avLst/>
                </a:prstGeom>
                <a:blipFill>
                  <a:blip r:embed="rId12"/>
                  <a:stretch>
                    <a:fillRect l="-1630" t="-4348" r="-543" b="-34783"/>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11FDB10-12EB-1542-96C7-34D7D9DF1598}"/>
                    </a:ext>
                  </a:extLst>
                </p:cNvPr>
                <p:cNvSpPr txBox="1"/>
                <p:nvPr/>
              </p:nvSpPr>
              <p:spPr>
                <a:xfrm>
                  <a:off x="4932872" y="3812260"/>
                  <a:ext cx="2347950" cy="276999"/>
                </a:xfrm>
                <a:prstGeom prst="rect">
                  <a:avLst/>
                </a:prstGeom>
                <a:noFill/>
                <a:ln w="63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a:latin typeface="Cambria Math" panose="02040503050406030204" pitchFamily="18" charset="0"/>
                          </a:rPr>
                          <m:t>   1</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𝐼</m:t>
                            </m:r>
                          </m:e>
                          <m:sub>
                            <m:r>
                              <a:rPr kumimoji="1" lang="en-US" altLang="zh-CN" sz="1800" b="0" i="1">
                                <a:solidFill>
                                  <a:schemeClr val="accent6">
                                    <a:lumMod val="10000"/>
                                  </a:schemeClr>
                                </a:solidFill>
                                <a:latin typeface="Cambria Math" panose="02040503050406030204" pitchFamily="18" charset="0"/>
                              </a:rPr>
                              <m:t>1</m:t>
                            </m:r>
                          </m:sub>
                        </m:sSub>
                        <m:r>
                          <a:rPr kumimoji="1" lang="en-US" altLang="zh-CN" sz="1800" b="0" i="1">
                            <a:solidFill>
                              <a:schemeClr val="accent6">
                                <a:lumMod val="10000"/>
                              </a:schemeClr>
                            </a:solidFill>
                            <a:latin typeface="Cambria Math" panose="02040503050406030204" pitchFamily="18" charset="0"/>
                          </a:rPr>
                          <m:t>−  1</m:t>
                        </m:r>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2 </m:t>
                        </m:r>
                        <m:r>
                          <a:rPr kumimoji="1" lang="en-US" altLang="zh-CN" sz="1800" b="0" i="1">
                            <a:latin typeface="Cambria Math" panose="02040503050406030204" pitchFamily="18" charset="0"/>
                          </a:rPr>
                          <m:t>−1</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𝐼</m:t>
                            </m:r>
                          </m:e>
                          <m:sub>
                            <m:r>
                              <a:rPr kumimoji="1" lang="en-US" altLang="zh-CN" sz="1800" b="0" i="1">
                                <a:latin typeface="Cambria Math" panose="02040503050406030204" pitchFamily="18" charset="0"/>
                              </a:rPr>
                              <m:t>3</m:t>
                            </m:r>
                          </m:sub>
                        </m:sSub>
                        <m:r>
                          <a:rPr kumimoji="1" lang="en-US" altLang="zh-CN" sz="1800" b="0" i="1">
                            <a:latin typeface="Cambria Math" panose="02040503050406030204" pitchFamily="18" charset="0"/>
                          </a:rPr>
                          <m:t>  =0</m:t>
                        </m:r>
                      </m:oMath>
                    </m:oMathPara>
                  </a14:m>
                  <a:endParaRPr kumimoji="1" lang="zh-CN" altLang="en-US" sz="1800" b="0" dirty="0"/>
                </a:p>
              </p:txBody>
            </p:sp>
          </mc:Choice>
          <mc:Fallback xmlns="">
            <p:sp>
              <p:nvSpPr>
                <p:cNvPr id="28" name="文本框 27">
                  <a:extLst>
                    <a:ext uri="{FF2B5EF4-FFF2-40B4-BE49-F238E27FC236}">
                      <a16:creationId xmlns:a16="http://schemas.microsoft.com/office/drawing/2014/main" id="{211FDB10-12EB-1542-96C7-34D7D9DF1598}"/>
                    </a:ext>
                  </a:extLst>
                </p:cNvPr>
                <p:cNvSpPr txBox="1">
                  <a:spLocks noRot="1" noChangeAspect="1" noMove="1" noResize="1" noEditPoints="1" noAdjustHandles="1" noChangeArrowheads="1" noChangeShapeType="1" noTextEdit="1"/>
                </p:cNvSpPr>
                <p:nvPr/>
              </p:nvSpPr>
              <p:spPr>
                <a:xfrm>
                  <a:off x="4932872" y="3812260"/>
                  <a:ext cx="2347950" cy="276999"/>
                </a:xfrm>
                <a:prstGeom prst="rect">
                  <a:avLst/>
                </a:prstGeom>
                <a:blipFill>
                  <a:blip r:embed="rId13"/>
                  <a:stretch>
                    <a:fillRect l="-3226" t="-8696" r="-1075" b="-39130"/>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6930881-A04A-914D-86F1-4CF077405345}"/>
                    </a:ext>
                  </a:extLst>
                </p:cNvPr>
                <p:cNvSpPr txBox="1"/>
                <p:nvPr/>
              </p:nvSpPr>
              <p:spPr>
                <a:xfrm>
                  <a:off x="5000870" y="3364291"/>
                  <a:ext cx="2437590" cy="270652"/>
                </a:xfrm>
                <a:prstGeom prst="rect">
                  <a:avLst/>
                </a:prstGeom>
                <a:noFill/>
                <a:ln w="635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a:solidFill>
                              <a:srgbClr val="FF0000"/>
                            </a:solidFill>
                            <a:latin typeface="Cambria Math" panose="02040503050406030204" pitchFamily="18" charset="0"/>
                          </a:rPr>
                          <m:t>0</m:t>
                        </m:r>
                        <m:sSub>
                          <m:sSubPr>
                            <m:ctrlPr>
                              <a:rPr kumimoji="1" lang="en-US" altLang="zh-CN" sz="1800" b="0" i="1">
                                <a:solidFill>
                                  <a:srgbClr val="FF0000"/>
                                </a:solidFill>
                                <a:latin typeface="Cambria Math" panose="02040503050406030204" pitchFamily="18" charset="0"/>
                              </a:rPr>
                            </m:ctrlPr>
                          </m:sSubPr>
                          <m:e>
                            <m:r>
                              <a:rPr kumimoji="1" lang="en-US" altLang="zh-CN" sz="1800" b="0" i="1">
                                <a:solidFill>
                                  <a:srgbClr val="FF0000"/>
                                </a:solidFill>
                                <a:latin typeface="Cambria Math" panose="02040503050406030204" pitchFamily="18" charset="0"/>
                              </a:rPr>
                              <m:t>𝐼</m:t>
                            </m:r>
                          </m:e>
                          <m:sub>
                            <m:r>
                              <a:rPr kumimoji="1" lang="en-US" altLang="zh-CN" sz="1800" b="0" i="1">
                                <a:solidFill>
                                  <a:srgbClr val="FF0000"/>
                                </a:solidFill>
                                <a:latin typeface="Cambria Math" panose="02040503050406030204" pitchFamily="18" charset="0"/>
                              </a:rPr>
                              <m:t>1</m:t>
                            </m:r>
                          </m:sub>
                        </m:sSub>
                        <m:r>
                          <a:rPr kumimoji="1" lang="en-US" altLang="zh-CN" sz="1800" b="0" i="1">
                            <a:latin typeface="Cambria Math" panose="02040503050406030204" pitchFamily="18" charset="0"/>
                          </a:rPr>
                          <m:t>+</m:t>
                        </m:r>
                        <m:sSub>
                          <m:sSubPr>
                            <m:ctrlPr>
                              <a:rPr kumimoji="1" lang="en-US" altLang="zh-CN" sz="1800" b="0" i="1">
                                <a:latin typeface="Cambria Math" panose="02040503050406030204" pitchFamily="18" charset="0"/>
                              </a:rPr>
                            </m:ctrlPr>
                          </m:sSubPr>
                          <m:e>
                            <m:r>
                              <a:rPr kumimoji="1" lang="en-US" altLang="zh-CN" sz="1800" b="0" i="1">
                                <a:latin typeface="Cambria Math" panose="02040503050406030204" pitchFamily="18" charset="0"/>
                              </a:rPr>
                              <m:t>𝑅</m:t>
                            </m:r>
                          </m:e>
                          <m:sub>
                            <m:r>
                              <a:rPr kumimoji="1" lang="en-US" altLang="zh-CN" sz="1800" b="0" i="1">
                                <a:latin typeface="Cambria Math" panose="02040503050406030204" pitchFamily="18" charset="0"/>
                              </a:rPr>
                              <m:t>2</m:t>
                            </m:r>
                          </m:sub>
                        </m:sSub>
                        <m:r>
                          <a:rPr kumimoji="1" lang="en-US" altLang="zh-CN" sz="1800" b="0" i="1">
                            <a:latin typeface="Cambria Math" panose="02040503050406030204" pitchFamily="18" charset="0"/>
                          </a:rPr>
                          <m:t>𝐼</m:t>
                        </m:r>
                        <m:r>
                          <a:rPr kumimoji="1" lang="en-US" altLang="zh-CN" sz="1800" b="0" i="1" baseline="-25000">
                            <a:latin typeface="Cambria Math" panose="02040503050406030204" pitchFamily="18" charset="0"/>
                          </a:rPr>
                          <m:t>2</m:t>
                        </m:r>
                        <m:r>
                          <a:rPr kumimoji="1" lang="en-US" altLang="zh-CN" sz="1800" b="0" i="1">
                            <a:latin typeface="Cambria Math" panose="02040503050406030204" pitchFamily="18" charset="0"/>
                          </a:rPr>
                          <m:t>+</m:t>
                        </m:r>
                        <m:sSub>
                          <m:sSubPr>
                            <m:ctrlPr>
                              <a:rPr kumimoji="1" lang="en-US" altLang="zh-CN" sz="1800" b="0" i="1">
                                <a:solidFill>
                                  <a:schemeClr val="accent6">
                                    <a:lumMod val="10000"/>
                                  </a:schemeClr>
                                </a:solidFill>
                                <a:latin typeface="Cambria Math" panose="02040503050406030204" pitchFamily="18" charset="0"/>
                              </a:rPr>
                            </m:ctrlPr>
                          </m:sSubPr>
                          <m:e>
                            <m:r>
                              <a:rPr kumimoji="1" lang="en-US" altLang="zh-CN" sz="1800" b="0" i="1">
                                <a:solidFill>
                                  <a:schemeClr val="accent6">
                                    <a:lumMod val="10000"/>
                                  </a:schemeClr>
                                </a:solidFill>
                                <a:latin typeface="Cambria Math" panose="02040503050406030204" pitchFamily="18" charset="0"/>
                              </a:rPr>
                              <m:t>𝑅</m:t>
                            </m:r>
                          </m:e>
                          <m:sub>
                            <m:r>
                              <a:rPr kumimoji="1" lang="en-US" altLang="zh-CN" sz="1800" b="0" i="1">
                                <a:solidFill>
                                  <a:schemeClr val="accent6">
                                    <a:lumMod val="10000"/>
                                  </a:schemeClr>
                                </a:solidFill>
                                <a:latin typeface="Cambria Math" panose="02040503050406030204" pitchFamily="18" charset="0"/>
                              </a:rPr>
                              <m:t>3</m:t>
                            </m:r>
                          </m:sub>
                        </m:sSub>
                        <m:r>
                          <a:rPr kumimoji="1" lang="en-US" altLang="zh-CN" sz="1800" b="0" i="1">
                            <a:solidFill>
                              <a:schemeClr val="accent6">
                                <a:lumMod val="10000"/>
                              </a:schemeClr>
                            </a:solidFill>
                            <a:latin typeface="Cambria Math" panose="02040503050406030204" pitchFamily="18" charset="0"/>
                          </a:rPr>
                          <m:t>𝐼</m:t>
                        </m:r>
                        <m:r>
                          <a:rPr kumimoji="1" lang="en-US" altLang="zh-CN" sz="1800" b="0" i="1" baseline="-25000">
                            <a:solidFill>
                              <a:schemeClr val="accent6">
                                <a:lumMod val="10000"/>
                              </a:schemeClr>
                            </a:solidFill>
                            <a:latin typeface="Cambria Math" panose="02040503050406030204" pitchFamily="18" charset="0"/>
                          </a:rPr>
                          <m:t>3</m:t>
                        </m:r>
                        <m:r>
                          <a:rPr kumimoji="1" lang="en-US" altLang="zh-CN" sz="1800" b="0" i="1">
                            <a:solidFill>
                              <a:schemeClr val="accent6">
                                <a:lumMod val="10000"/>
                              </a:schemeClr>
                            </a:solidFill>
                            <a:latin typeface="Cambria Math" panose="02040503050406030204" pitchFamily="18" charset="0"/>
                          </a:rPr>
                          <m:t>  </m:t>
                        </m:r>
                        <m:r>
                          <a:rPr kumimoji="1" lang="en-US" altLang="zh-CN" sz="1800" b="0" i="1">
                            <a:latin typeface="Cambria Math" panose="02040503050406030204" pitchFamily="18" charset="0"/>
                          </a:rPr>
                          <m:t>=</m:t>
                        </m:r>
                        <m:r>
                          <a:rPr kumimoji="1" lang="en-US" altLang="zh-CN" sz="1800" b="0" i="1">
                            <a:latin typeface="Cambria Math" panose="02040503050406030204" pitchFamily="18" charset="0"/>
                          </a:rPr>
                          <m:t>𝐸</m:t>
                        </m:r>
                        <m:r>
                          <a:rPr kumimoji="1" lang="en-US" altLang="zh-CN" sz="1800" b="0" i="1" baseline="-25000">
                            <a:latin typeface="Cambria Math" panose="02040503050406030204" pitchFamily="18" charset="0"/>
                          </a:rPr>
                          <m:t>1</m:t>
                        </m:r>
                      </m:oMath>
                    </m:oMathPara>
                  </a14:m>
                  <a:endParaRPr kumimoji="1" lang="zh-CN" altLang="en-US" sz="1800" b="0" baseline="-25000" dirty="0"/>
                </a:p>
              </p:txBody>
            </p:sp>
          </mc:Choice>
          <mc:Fallback xmlns="">
            <p:sp>
              <p:nvSpPr>
                <p:cNvPr id="29" name="文本框 28">
                  <a:extLst>
                    <a:ext uri="{FF2B5EF4-FFF2-40B4-BE49-F238E27FC236}">
                      <a16:creationId xmlns:a16="http://schemas.microsoft.com/office/drawing/2014/main" id="{16930881-A04A-914D-86F1-4CF077405345}"/>
                    </a:ext>
                  </a:extLst>
                </p:cNvPr>
                <p:cNvSpPr txBox="1">
                  <a:spLocks noRot="1" noChangeAspect="1" noMove="1" noResize="1" noEditPoints="1" noAdjustHandles="1" noChangeArrowheads="1" noChangeShapeType="1" noTextEdit="1"/>
                </p:cNvSpPr>
                <p:nvPr/>
              </p:nvSpPr>
              <p:spPr>
                <a:xfrm>
                  <a:off x="5000870" y="3364291"/>
                  <a:ext cx="2437590" cy="270652"/>
                </a:xfrm>
                <a:prstGeom prst="rect">
                  <a:avLst/>
                </a:prstGeom>
                <a:blipFill>
                  <a:blip r:embed="rId14"/>
                  <a:stretch>
                    <a:fillRect l="-518" t="-9091" b="-40909"/>
                  </a:stretch>
                </a:blipFill>
                <a:ln w="6350">
                  <a:noFill/>
                </a:ln>
              </p:spPr>
              <p:txBody>
                <a:bodyPr/>
                <a:lstStyle/>
                <a:p>
                  <a:r>
                    <a:rPr lang="zh-CN" altLang="en-US">
                      <a:noFill/>
                    </a:rPr>
                    <a:t> </a:t>
                  </a:r>
                </a:p>
              </p:txBody>
            </p:sp>
          </mc:Fallback>
        </mc:AlternateContent>
      </p:grpSp>
      <p:graphicFrame>
        <p:nvGraphicFramePr>
          <p:cNvPr id="31" name="Object 0">
            <a:extLst>
              <a:ext uri="{FF2B5EF4-FFF2-40B4-BE49-F238E27FC236}">
                <a16:creationId xmlns:a16="http://schemas.microsoft.com/office/drawing/2014/main" id="{DA5359D8-33D2-BA47-8CF4-DDB853EC68D4}"/>
              </a:ext>
            </a:extLst>
          </p:cNvPr>
          <p:cNvGraphicFramePr>
            <a:graphicFrameLocks noChangeAspect="1"/>
          </p:cNvGraphicFramePr>
          <p:nvPr/>
        </p:nvGraphicFramePr>
        <p:xfrm>
          <a:off x="9512580" y="-2207304"/>
          <a:ext cx="1535113" cy="609600"/>
        </p:xfrm>
        <a:graphic>
          <a:graphicData uri="http://schemas.openxmlformats.org/presentationml/2006/ole">
            <mc:AlternateContent xmlns:mc="http://schemas.openxmlformats.org/markup-compatibility/2006">
              <mc:Choice xmlns:v="urn:schemas-microsoft-com:vml" Requires="v">
                <p:oleObj name="Equation" r:id="rId15" imgW="13754100" imgH="5562600" progId="Equation.3">
                  <p:embed/>
                </p:oleObj>
              </mc:Choice>
              <mc:Fallback>
                <p:oleObj name="Equation" r:id="rId15" imgW="13754100" imgH="5562600" progId="Equation.3">
                  <p:embed/>
                  <p:pic>
                    <p:nvPicPr>
                      <p:cNvPr id="31" name="Object 0">
                        <a:extLst>
                          <a:ext uri="{FF2B5EF4-FFF2-40B4-BE49-F238E27FC236}">
                            <a16:creationId xmlns:a16="http://schemas.microsoft.com/office/drawing/2014/main" id="{DA5359D8-33D2-BA47-8CF4-DDB853EC68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12580" y="-2207304"/>
                        <a:ext cx="1535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1">
            <a:extLst>
              <a:ext uri="{FF2B5EF4-FFF2-40B4-BE49-F238E27FC236}">
                <a16:creationId xmlns:a16="http://schemas.microsoft.com/office/drawing/2014/main" id="{37E2EEF2-E7E8-2844-B61D-C578DE5316FD}"/>
              </a:ext>
            </a:extLst>
          </p:cNvPr>
          <p:cNvGraphicFramePr>
            <a:graphicFrameLocks noChangeAspect="1"/>
          </p:cNvGraphicFramePr>
          <p:nvPr/>
        </p:nvGraphicFramePr>
        <p:xfrm>
          <a:off x="9766580" y="-743629"/>
          <a:ext cx="2100263" cy="690562"/>
        </p:xfrm>
        <a:graphic>
          <a:graphicData uri="http://schemas.openxmlformats.org/presentationml/2006/ole">
            <mc:AlternateContent xmlns:mc="http://schemas.openxmlformats.org/markup-compatibility/2006">
              <mc:Choice xmlns:v="urn:schemas-microsoft-com:vml" Requires="v">
                <p:oleObj name="Equation" r:id="rId17" imgW="16675100" imgH="5562600" progId="Equation.3">
                  <p:embed/>
                </p:oleObj>
              </mc:Choice>
              <mc:Fallback>
                <p:oleObj name="Equation" r:id="rId17" imgW="16675100" imgH="5562600" progId="Equation.3">
                  <p:embed/>
                  <p:pic>
                    <p:nvPicPr>
                      <p:cNvPr id="32" name="Object 1">
                        <a:extLst>
                          <a:ext uri="{FF2B5EF4-FFF2-40B4-BE49-F238E27FC236}">
                            <a16:creationId xmlns:a16="http://schemas.microsoft.com/office/drawing/2014/main" id="{37E2EEF2-E7E8-2844-B61D-C578DE5316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66580" y="-743629"/>
                        <a:ext cx="2100263" cy="690562"/>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文本框 19">
            <a:extLst>
              <a:ext uri="{FF2B5EF4-FFF2-40B4-BE49-F238E27FC236}">
                <a16:creationId xmlns:a16="http://schemas.microsoft.com/office/drawing/2014/main" id="{3350D686-553D-5042-92AF-7B1B234388EC}"/>
              </a:ext>
            </a:extLst>
          </p:cNvPr>
          <p:cNvSpPr txBox="1"/>
          <p:nvPr/>
        </p:nvSpPr>
        <p:spPr>
          <a:xfrm>
            <a:off x="564882" y="1760412"/>
            <a:ext cx="2510605" cy="369332"/>
          </a:xfrm>
          <a:prstGeom prst="rect">
            <a:avLst/>
          </a:prstGeom>
          <a:noFill/>
        </p:spPr>
        <p:txBody>
          <a:bodyPr wrap="square" rtlCol="0">
            <a:spAutoFit/>
          </a:bodyPr>
          <a:lstStyle/>
          <a:p>
            <a:r>
              <a:rPr kumimoji="1" lang="zh-CN" altLang="en-US" sz="1800" dirty="0">
                <a:solidFill>
                  <a:srgbClr val="FF0000"/>
                </a:solidFill>
              </a:rPr>
              <a:t>高斯消去法的困难：</a:t>
            </a:r>
          </a:p>
        </p:txBody>
      </p:sp>
      <p:cxnSp>
        <p:nvCxnSpPr>
          <p:cNvPr id="34" name="直线箭头连接符 33">
            <a:extLst>
              <a:ext uri="{FF2B5EF4-FFF2-40B4-BE49-F238E27FC236}">
                <a16:creationId xmlns:a16="http://schemas.microsoft.com/office/drawing/2014/main" id="{46CE97B5-7439-834E-8A3B-9BE62AB02413}"/>
              </a:ext>
            </a:extLst>
          </p:cNvPr>
          <p:cNvCxnSpPr>
            <a:cxnSpLocks/>
          </p:cNvCxnSpPr>
          <p:nvPr/>
        </p:nvCxnSpPr>
        <p:spPr bwMode="auto">
          <a:xfrm>
            <a:off x="3077040" y="3645715"/>
            <a:ext cx="379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线箭头连接符 36">
            <a:extLst>
              <a:ext uri="{FF2B5EF4-FFF2-40B4-BE49-F238E27FC236}">
                <a16:creationId xmlns:a16="http://schemas.microsoft.com/office/drawing/2014/main" id="{28E1C428-86CF-6741-97D8-52FA616C8CE3}"/>
              </a:ext>
            </a:extLst>
          </p:cNvPr>
          <p:cNvCxnSpPr>
            <a:cxnSpLocks/>
          </p:cNvCxnSpPr>
          <p:nvPr/>
        </p:nvCxnSpPr>
        <p:spPr bwMode="auto">
          <a:xfrm>
            <a:off x="5900171" y="3645715"/>
            <a:ext cx="37963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75BF511-3998-6342-B9C6-92CA1173383D}"/>
                  </a:ext>
                </a:extLst>
              </p:cNvPr>
              <p:cNvSpPr txBox="1"/>
              <p:nvPr/>
            </p:nvSpPr>
            <p:spPr>
              <a:xfrm>
                <a:off x="9274067" y="3152322"/>
                <a:ext cx="1115626" cy="353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𝒂</m:t>
                          </m:r>
                        </m:e>
                        <m:sub>
                          <m:r>
                            <a:rPr kumimoji="1" lang="en-US" altLang="zh-CN" sz="1800" i="1">
                              <a:latin typeface="Cambria Math" panose="02040503050406030204" pitchFamily="18" charset="0"/>
                            </a:rPr>
                            <m:t>𝒌𝒌</m:t>
                          </m:r>
                        </m:sub>
                        <m:sup>
                          <m:r>
                            <a:rPr kumimoji="1" lang="en-US" altLang="zh-CN" sz="1800" i="1">
                              <a:latin typeface="Cambria Math" panose="02040503050406030204" pitchFamily="18" charset="0"/>
                            </a:rPr>
                            <m:t>(</m:t>
                          </m:r>
                          <m:r>
                            <a:rPr kumimoji="1" lang="en-US" altLang="zh-CN" sz="1800" i="1">
                              <a:latin typeface="Cambria Math" panose="02040503050406030204" pitchFamily="18" charset="0"/>
                            </a:rPr>
                            <m:t>𝒌</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r>
                            <a:rPr kumimoji="1" lang="en-US" altLang="zh-CN" sz="1800" i="1">
                              <a:latin typeface="Cambria Math" panose="02040503050406030204" pitchFamily="18" charset="0"/>
                            </a:rPr>
                            <m:t>)</m:t>
                          </m:r>
                        </m:sup>
                      </m:sSubSup>
                      <m:r>
                        <a:rPr kumimoji="1" lang="en-US" altLang="zh-CN" sz="1800" i="1">
                          <a:latin typeface="Cambria Math" panose="02040503050406030204" pitchFamily="18" charset="0"/>
                        </a:rPr>
                        <m:t>=</m:t>
                      </m:r>
                      <m:r>
                        <a:rPr kumimoji="1" lang="en-US" altLang="zh-CN" sz="1800" i="1">
                          <a:latin typeface="Cambria Math" panose="02040503050406030204" pitchFamily="18" charset="0"/>
                        </a:rPr>
                        <m:t>𝟎</m:t>
                      </m:r>
                    </m:oMath>
                  </m:oMathPara>
                </a14:m>
                <a:endParaRPr kumimoji="1" lang="zh-CN" altLang="en-US" sz="1800" dirty="0"/>
              </a:p>
            </p:txBody>
          </p:sp>
        </mc:Choice>
        <mc:Fallback xmlns="">
          <p:sp>
            <p:nvSpPr>
              <p:cNvPr id="38" name="文本框 37">
                <a:extLst>
                  <a:ext uri="{FF2B5EF4-FFF2-40B4-BE49-F238E27FC236}">
                    <a16:creationId xmlns:a16="http://schemas.microsoft.com/office/drawing/2014/main" id="{575BF511-3998-6342-B9C6-92CA1173383D}"/>
                  </a:ext>
                </a:extLst>
              </p:cNvPr>
              <p:cNvSpPr txBox="1">
                <a:spLocks noRot="1" noChangeAspect="1" noMove="1" noResize="1" noEditPoints="1" noAdjustHandles="1" noChangeArrowheads="1" noChangeShapeType="1" noTextEdit="1"/>
              </p:cNvSpPr>
              <p:nvPr/>
            </p:nvSpPr>
            <p:spPr>
              <a:xfrm>
                <a:off x="9274067" y="3152322"/>
                <a:ext cx="1115626" cy="353110"/>
              </a:xfrm>
              <a:prstGeom prst="rect">
                <a:avLst/>
              </a:prstGeom>
              <a:blipFill>
                <a:blip r:embed="rId19"/>
                <a:stretch>
                  <a:fillRect l="-2273" t="-3571" r="-4545" b="-17857"/>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5B7D6DE4-506A-894E-BF0C-AF79B1974F77}"/>
              </a:ext>
            </a:extLst>
          </p:cNvPr>
          <p:cNvSpPr txBox="1"/>
          <p:nvPr/>
        </p:nvSpPr>
        <p:spPr>
          <a:xfrm>
            <a:off x="10524357" y="3200206"/>
            <a:ext cx="1217779" cy="369332"/>
          </a:xfrm>
          <a:prstGeom prst="rect">
            <a:avLst/>
          </a:prstGeom>
          <a:noFill/>
        </p:spPr>
        <p:txBody>
          <a:bodyPr wrap="square" rtlCol="0">
            <a:spAutoFit/>
          </a:bodyPr>
          <a:lstStyle/>
          <a:p>
            <a:r>
              <a:rPr kumimoji="1" lang="zh-CN" altLang="en-US" sz="1800" dirty="0"/>
              <a:t>无法消元</a:t>
            </a: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FD5B73-0F19-4045-ACCD-0E15AF5B7C6A}"/>
                  </a:ext>
                </a:extLst>
              </p:cNvPr>
              <p:cNvSpPr txBox="1"/>
              <p:nvPr/>
            </p:nvSpPr>
            <p:spPr>
              <a:xfrm>
                <a:off x="9229194" y="3634166"/>
                <a:ext cx="1295163" cy="353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800" i="1">
                              <a:latin typeface="Cambria Math" panose="02040503050406030204" pitchFamily="18" charset="0"/>
                            </a:rPr>
                          </m:ctrlPr>
                        </m:sSubSupPr>
                        <m:e>
                          <m:r>
                            <a:rPr kumimoji="1" lang="en-US" altLang="zh-CN" sz="1800" i="1">
                              <a:latin typeface="Cambria Math" panose="02040503050406030204" pitchFamily="18" charset="0"/>
                            </a:rPr>
                            <m:t>|</m:t>
                          </m:r>
                          <m:r>
                            <a:rPr kumimoji="1" lang="en-US" altLang="zh-CN" sz="1800" i="1">
                              <a:latin typeface="Cambria Math" panose="02040503050406030204" pitchFamily="18" charset="0"/>
                            </a:rPr>
                            <m:t>𝒂</m:t>
                          </m:r>
                        </m:e>
                        <m:sub>
                          <m:r>
                            <a:rPr kumimoji="1" lang="en-US" altLang="zh-CN" sz="1800" i="1">
                              <a:latin typeface="Cambria Math" panose="02040503050406030204" pitchFamily="18" charset="0"/>
                            </a:rPr>
                            <m:t>𝒌𝒌</m:t>
                          </m:r>
                        </m:sub>
                        <m:sup>
                          <m:r>
                            <a:rPr kumimoji="1" lang="en-US" altLang="zh-CN" sz="1800" i="1">
                              <a:latin typeface="Cambria Math" panose="02040503050406030204" pitchFamily="18" charset="0"/>
                            </a:rPr>
                            <m:t>(</m:t>
                          </m:r>
                          <m:r>
                            <a:rPr kumimoji="1" lang="en-US" altLang="zh-CN" sz="1800" i="1">
                              <a:latin typeface="Cambria Math" panose="02040503050406030204" pitchFamily="18" charset="0"/>
                            </a:rPr>
                            <m:t>𝒌</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r>
                            <a:rPr kumimoji="1" lang="en-US" altLang="zh-CN" sz="1800" i="1">
                              <a:latin typeface="Cambria Math" panose="02040503050406030204" pitchFamily="18" charset="0"/>
                            </a:rPr>
                            <m:t>)</m:t>
                          </m:r>
                        </m:sup>
                      </m:sSubSup>
                      <m:r>
                        <a:rPr kumimoji="1" lang="en-US" altLang="zh-CN" sz="1800" i="1">
                          <a:latin typeface="Cambria Math" panose="02040503050406030204" pitchFamily="18" charset="0"/>
                        </a:rPr>
                        <m:t>|</m:t>
                      </m:r>
                      <m:r>
                        <a:rPr kumimoji="1" lang="en-US" altLang="zh-CN" sz="1800" i="1">
                          <a:latin typeface="Cambria Math" panose="02040503050406030204" pitchFamily="18" charset="0"/>
                          <a:ea typeface="Cambria Math" panose="02040503050406030204" pitchFamily="18" charset="0"/>
                        </a:rPr>
                        <m:t>≪</m:t>
                      </m:r>
                      <m:r>
                        <a:rPr kumimoji="1" lang="en-US" altLang="zh-CN" sz="1800" i="1">
                          <a:latin typeface="Cambria Math" panose="02040503050406030204" pitchFamily="18" charset="0"/>
                          <a:ea typeface="Cambria Math" panose="02040503050406030204" pitchFamily="18" charset="0"/>
                        </a:rPr>
                        <m:t>𝟏</m:t>
                      </m:r>
                    </m:oMath>
                  </m:oMathPara>
                </a14:m>
                <a:endParaRPr kumimoji="1" lang="zh-CN" altLang="en-US" sz="1800" dirty="0"/>
              </a:p>
            </p:txBody>
          </p:sp>
        </mc:Choice>
        <mc:Fallback xmlns="">
          <p:sp>
            <p:nvSpPr>
              <p:cNvPr id="42" name="文本框 41">
                <a:extLst>
                  <a:ext uri="{FF2B5EF4-FFF2-40B4-BE49-F238E27FC236}">
                    <a16:creationId xmlns:a16="http://schemas.microsoft.com/office/drawing/2014/main" id="{85FD5B73-0F19-4045-ACCD-0E15AF5B7C6A}"/>
                  </a:ext>
                </a:extLst>
              </p:cNvPr>
              <p:cNvSpPr txBox="1">
                <a:spLocks noRot="1" noChangeAspect="1" noMove="1" noResize="1" noEditPoints="1" noAdjustHandles="1" noChangeArrowheads="1" noChangeShapeType="1" noTextEdit="1"/>
              </p:cNvSpPr>
              <p:nvPr/>
            </p:nvSpPr>
            <p:spPr>
              <a:xfrm>
                <a:off x="9229194" y="3634166"/>
                <a:ext cx="1295163" cy="353110"/>
              </a:xfrm>
              <a:prstGeom prst="rect">
                <a:avLst/>
              </a:prstGeom>
              <a:blipFill>
                <a:blip r:embed="rId20"/>
                <a:stretch>
                  <a:fillRect l="-5825" t="-3571" r="-3883" b="-28571"/>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9898CF99-0872-5141-990E-AF288C3EB706}"/>
              </a:ext>
            </a:extLst>
          </p:cNvPr>
          <p:cNvSpPr txBox="1"/>
          <p:nvPr/>
        </p:nvSpPr>
        <p:spPr>
          <a:xfrm>
            <a:off x="10554108" y="3671396"/>
            <a:ext cx="1217779" cy="369332"/>
          </a:xfrm>
          <a:prstGeom prst="rect">
            <a:avLst/>
          </a:prstGeom>
          <a:noFill/>
        </p:spPr>
        <p:txBody>
          <a:bodyPr wrap="square" rtlCol="0">
            <a:spAutoFit/>
          </a:bodyPr>
          <a:lstStyle/>
          <a:p>
            <a:r>
              <a:rPr kumimoji="1" lang="zh-CN" altLang="en-US" sz="1800" dirty="0"/>
              <a:t>降低精度</a:t>
            </a:r>
          </a:p>
        </p:txBody>
      </p:sp>
      <p:sp>
        <p:nvSpPr>
          <p:cNvPr id="45" name="文本框 44">
            <a:extLst>
              <a:ext uri="{FF2B5EF4-FFF2-40B4-BE49-F238E27FC236}">
                <a16:creationId xmlns:a16="http://schemas.microsoft.com/office/drawing/2014/main" id="{58287787-FA18-DE4D-845B-01211FAEBD44}"/>
              </a:ext>
            </a:extLst>
          </p:cNvPr>
          <p:cNvSpPr txBox="1"/>
          <p:nvPr/>
        </p:nvSpPr>
        <p:spPr>
          <a:xfrm>
            <a:off x="1457510" y="5568964"/>
            <a:ext cx="1785316" cy="369332"/>
          </a:xfrm>
          <a:prstGeom prst="rect">
            <a:avLst/>
          </a:prstGeom>
          <a:noFill/>
        </p:spPr>
        <p:txBody>
          <a:bodyPr wrap="square" rtlCol="0">
            <a:spAutoFit/>
          </a:bodyPr>
          <a:lstStyle/>
          <a:p>
            <a:r>
              <a:rPr kumimoji="1" lang="zh-CN" altLang="en-US" sz="1800" dirty="0">
                <a:solidFill>
                  <a:srgbClr val="FF0000"/>
                </a:solidFill>
              </a:rPr>
              <a:t>主元消去法！</a:t>
            </a:r>
          </a:p>
        </p:txBody>
      </p:sp>
      <p:sp>
        <p:nvSpPr>
          <p:cNvPr id="2" name="Text Box 2">
            <a:extLst>
              <a:ext uri="{FF2B5EF4-FFF2-40B4-BE49-F238E27FC236}">
                <a16:creationId xmlns:a16="http://schemas.microsoft.com/office/drawing/2014/main" id="{C4BD794D-824A-40F5-66D8-81BB407884AF}"/>
              </a:ext>
            </a:extLst>
          </p:cNvPr>
          <p:cNvSpPr txBox="1">
            <a:spLocks noChangeArrowheads="1"/>
          </p:cNvSpPr>
          <p:nvPr/>
        </p:nvSpPr>
        <p:spPr bwMode="auto">
          <a:xfrm>
            <a:off x="295998" y="281442"/>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extLst>
      <p:ext uri="{BB962C8B-B14F-4D97-AF65-F5344CB8AC3E}">
        <p14:creationId xmlns:p14="http://schemas.microsoft.com/office/powerpoint/2010/main" val="310206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1C88A9-34AF-E54B-B3C1-72A556E3C8AB}"/>
              </a:ext>
            </a:extLst>
          </p:cNvPr>
          <p:cNvSpPr txBox="1"/>
          <p:nvPr/>
        </p:nvSpPr>
        <p:spPr>
          <a:xfrm>
            <a:off x="830264" y="1948916"/>
            <a:ext cx="2348720" cy="523220"/>
          </a:xfrm>
          <a:prstGeom prst="rect">
            <a:avLst/>
          </a:prstGeom>
          <a:noFill/>
        </p:spPr>
        <p:txBody>
          <a:bodyPr wrap="none" rtlCol="0">
            <a:spAutoFit/>
          </a:bodyPr>
          <a:lstStyle/>
          <a:p>
            <a:r>
              <a:rPr kumimoji="1" lang="zh-CN" altLang="en-US" dirty="0"/>
              <a:t>线性方程组：</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888E1C-84E6-264E-9851-DCF9734CC9F6}"/>
                  </a:ext>
                </a:extLst>
              </p:cNvPr>
              <p:cNvSpPr txBox="1"/>
              <p:nvPr/>
            </p:nvSpPr>
            <p:spPr>
              <a:xfrm>
                <a:off x="3143672" y="1412776"/>
                <a:ext cx="4548681" cy="159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i="1">
                              <a:latin typeface="Cambria Math" panose="02040503050406030204" pitchFamily="18" charset="0"/>
                            </a:rPr>
                          </m:ctrlPr>
                        </m:dPr>
                        <m:e>
                          <m:eqArr>
                            <m:eqArrPr>
                              <m:ctrlPr>
                                <a:rPr kumimoji="1" lang="en-US" altLang="zh-CN" b="0" i="1">
                                  <a:solidFill>
                                    <a:schemeClr val="accent6">
                                      <a:lumMod val="10000"/>
                                    </a:schemeClr>
                                  </a:solidFill>
                                  <a:latin typeface="Cambria Math" panose="02040503050406030204" pitchFamily="18" charset="0"/>
                                </a:rPr>
                              </m:ctrlPr>
                            </m:eqArrPr>
                            <m:e>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11</m:t>
                                  </m:r>
                                </m:sub>
                              </m:sSub>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𝑥</m:t>
                                  </m:r>
                                </m:e>
                                <m:sub>
                                  <m:r>
                                    <a:rPr kumimoji="1" lang="en-US" altLang="zh-CN" b="0" i="1">
                                      <a:solidFill>
                                        <a:schemeClr val="accent6">
                                          <a:lumMod val="10000"/>
                                        </a:schemeClr>
                                      </a:solidFill>
                                      <a:latin typeface="Cambria Math" panose="02040503050406030204" pitchFamily="18" charset="0"/>
                                    </a:rPr>
                                    <m:t>1</m:t>
                                  </m:r>
                                </m:sub>
                              </m:sSub>
                              <m:r>
                                <a:rPr kumimoji="1" lang="en-US" altLang="zh-CN" b="0" i="1">
                                  <a:solidFill>
                                    <a:schemeClr val="accent6">
                                      <a:lumMod val="10000"/>
                                    </a:schemeClr>
                                  </a:solidFill>
                                  <a:latin typeface="Cambria Math" panose="02040503050406030204" pitchFamily="18" charset="0"/>
                                </a:rPr>
                                <m:t>+</m:t>
                              </m:r>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12</m:t>
                                  </m:r>
                                </m:sub>
                              </m:sSub>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2</m:t>
                              </m:r>
                              <m:r>
                                <a:rPr kumimoji="1" lang="en-US" altLang="zh-CN" b="0" i="1">
                                  <a:solidFill>
                                    <a:schemeClr val="accent6">
                                      <a:lumMod val="10000"/>
                                    </a:schemeClr>
                                  </a:solidFill>
                                  <a:latin typeface="Cambria Math" panose="02040503050406030204" pitchFamily="18" charset="0"/>
                                </a:rPr>
                                <m:t>+</m:t>
                              </m:r>
                              <m:r>
                                <a:rPr kumimoji="1" lang="en-US" altLang="zh-CN" b="0" i="1">
                                  <a:solidFill>
                                    <a:schemeClr val="accent6">
                                      <a:lumMod val="10000"/>
                                    </a:schemeClr>
                                  </a:solidFill>
                                  <a:latin typeface="Cambria Math" panose="02040503050406030204" pitchFamily="18" charset="0"/>
                                </a:rPr>
                                <m:t>𝑎</m:t>
                              </m:r>
                              <m:r>
                                <a:rPr kumimoji="1" lang="en-US" altLang="zh-CN" b="0" i="1" baseline="-25000">
                                  <a:solidFill>
                                    <a:schemeClr val="accent6">
                                      <a:lumMod val="10000"/>
                                    </a:schemeClr>
                                  </a:solidFill>
                                  <a:latin typeface="Cambria Math" panose="02040503050406030204" pitchFamily="18" charset="0"/>
                                </a:rPr>
                                <m:t>13</m:t>
                              </m:r>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3</m:t>
                              </m:r>
                              <m:r>
                                <a:rPr kumimoji="1" lang="en-US" altLang="zh-CN" b="0" i="1">
                                  <a:solidFill>
                                    <a:schemeClr val="accent6">
                                      <a:lumMod val="10000"/>
                                    </a:schemeClr>
                                  </a:solidFill>
                                  <a:latin typeface="Cambria Math" panose="02040503050406030204" pitchFamily="18" charset="0"/>
                                </a:rPr>
                                <m:t> =</m:t>
                              </m:r>
                              <m:r>
                                <a:rPr kumimoji="1" lang="en-US" altLang="zh-CN" b="0" i="1">
                                  <a:solidFill>
                                    <a:schemeClr val="accent6">
                                      <a:lumMod val="10000"/>
                                    </a:schemeClr>
                                  </a:solidFill>
                                  <a:latin typeface="Cambria Math" panose="02040503050406030204" pitchFamily="18" charset="0"/>
                                </a:rPr>
                                <m:t>𝑏</m:t>
                              </m:r>
                              <m:r>
                                <a:rPr kumimoji="1" lang="en-US" altLang="zh-CN" b="0" i="1" baseline="-25000">
                                  <a:solidFill>
                                    <a:schemeClr val="accent6">
                                      <a:lumMod val="10000"/>
                                    </a:schemeClr>
                                  </a:solidFill>
                                  <a:latin typeface="Cambria Math" panose="02040503050406030204" pitchFamily="18" charset="0"/>
                                </a:rPr>
                                <m:t>1</m:t>
                              </m:r>
                            </m:e>
                            <m:e>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21</m:t>
                                  </m:r>
                                </m:sub>
                              </m:sSub>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𝑥</m:t>
                                  </m:r>
                                </m:e>
                                <m:sub>
                                  <m:r>
                                    <a:rPr kumimoji="1" lang="en-US" altLang="zh-CN" b="0" i="1">
                                      <a:solidFill>
                                        <a:schemeClr val="accent6">
                                          <a:lumMod val="10000"/>
                                        </a:schemeClr>
                                      </a:solidFill>
                                      <a:latin typeface="Cambria Math" panose="02040503050406030204" pitchFamily="18" charset="0"/>
                                    </a:rPr>
                                    <m:t>1</m:t>
                                  </m:r>
                                </m:sub>
                              </m:sSub>
                              <m:r>
                                <a:rPr kumimoji="1" lang="en-US" altLang="zh-CN" b="0" i="1">
                                  <a:solidFill>
                                    <a:schemeClr val="accent6">
                                      <a:lumMod val="10000"/>
                                    </a:schemeClr>
                                  </a:solidFill>
                                  <a:latin typeface="Cambria Math" panose="02040503050406030204" pitchFamily="18" charset="0"/>
                                </a:rPr>
                                <m:t>+</m:t>
                              </m:r>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22</m:t>
                                  </m:r>
                                </m:sub>
                              </m:sSub>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2</m:t>
                              </m:r>
                              <m:r>
                                <a:rPr kumimoji="1" lang="en-US" altLang="zh-CN" b="0" i="1">
                                  <a:solidFill>
                                    <a:schemeClr val="accent6">
                                      <a:lumMod val="10000"/>
                                    </a:schemeClr>
                                  </a:solidFill>
                                  <a:latin typeface="Cambria Math" panose="02040503050406030204" pitchFamily="18" charset="0"/>
                                </a:rPr>
                                <m:t>+</m:t>
                              </m:r>
                              <m:r>
                                <a:rPr kumimoji="1" lang="en-US" altLang="zh-CN" b="0" i="1">
                                  <a:solidFill>
                                    <a:schemeClr val="accent6">
                                      <a:lumMod val="10000"/>
                                    </a:schemeClr>
                                  </a:solidFill>
                                  <a:latin typeface="Cambria Math" panose="02040503050406030204" pitchFamily="18" charset="0"/>
                                </a:rPr>
                                <m:t>𝑎</m:t>
                              </m:r>
                              <m:r>
                                <a:rPr kumimoji="1" lang="en-US" altLang="zh-CN" b="0" i="1" baseline="-25000">
                                  <a:solidFill>
                                    <a:schemeClr val="accent6">
                                      <a:lumMod val="10000"/>
                                    </a:schemeClr>
                                  </a:solidFill>
                                  <a:latin typeface="Cambria Math" panose="02040503050406030204" pitchFamily="18" charset="0"/>
                                </a:rPr>
                                <m:t>23</m:t>
                              </m:r>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3</m:t>
                              </m:r>
                              <m:r>
                                <a:rPr kumimoji="1" lang="en-US" altLang="zh-CN" b="0" i="1">
                                  <a:solidFill>
                                    <a:schemeClr val="accent6">
                                      <a:lumMod val="10000"/>
                                    </a:schemeClr>
                                  </a:solidFill>
                                  <a:latin typeface="Cambria Math" panose="02040503050406030204" pitchFamily="18" charset="0"/>
                                </a:rPr>
                                <m:t> =</m:t>
                              </m:r>
                              <m:r>
                                <a:rPr kumimoji="1" lang="en-US" altLang="zh-CN" b="0" i="1">
                                  <a:solidFill>
                                    <a:schemeClr val="accent6">
                                      <a:lumMod val="10000"/>
                                    </a:schemeClr>
                                  </a:solidFill>
                                  <a:latin typeface="Cambria Math" panose="02040503050406030204" pitchFamily="18" charset="0"/>
                                </a:rPr>
                                <m:t>𝑏</m:t>
                              </m:r>
                              <m:r>
                                <a:rPr kumimoji="1" lang="en-US" altLang="zh-CN" b="0" i="1" baseline="-25000">
                                  <a:solidFill>
                                    <a:schemeClr val="accent6">
                                      <a:lumMod val="10000"/>
                                    </a:schemeClr>
                                  </a:solidFill>
                                  <a:latin typeface="Cambria Math" panose="02040503050406030204" pitchFamily="18" charset="0"/>
                                </a:rPr>
                                <m:t>2</m:t>
                              </m:r>
                            </m:e>
                            <m:e>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31</m:t>
                                  </m:r>
                                </m:sub>
                              </m:sSub>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𝑥</m:t>
                                  </m:r>
                                </m:e>
                                <m:sub>
                                  <m:r>
                                    <a:rPr kumimoji="1" lang="en-US" altLang="zh-CN" b="0" i="1">
                                      <a:solidFill>
                                        <a:schemeClr val="accent6">
                                          <a:lumMod val="10000"/>
                                        </a:schemeClr>
                                      </a:solidFill>
                                      <a:latin typeface="Cambria Math" panose="02040503050406030204" pitchFamily="18" charset="0"/>
                                    </a:rPr>
                                    <m:t>1</m:t>
                                  </m:r>
                                </m:sub>
                              </m:sSub>
                              <m:r>
                                <a:rPr kumimoji="1" lang="en-US" altLang="zh-CN" b="0" i="1">
                                  <a:solidFill>
                                    <a:schemeClr val="accent6">
                                      <a:lumMod val="10000"/>
                                    </a:schemeClr>
                                  </a:solidFill>
                                  <a:latin typeface="Cambria Math" panose="02040503050406030204" pitchFamily="18" charset="0"/>
                                </a:rPr>
                                <m:t>+</m:t>
                              </m:r>
                              <m:sSub>
                                <m:sSubPr>
                                  <m:ctrlPr>
                                    <a:rPr kumimoji="1" lang="en-US" altLang="zh-CN" b="0" i="1">
                                      <a:solidFill>
                                        <a:schemeClr val="accent6">
                                          <a:lumMod val="10000"/>
                                        </a:schemeClr>
                                      </a:solidFill>
                                      <a:latin typeface="Cambria Math" panose="02040503050406030204" pitchFamily="18" charset="0"/>
                                    </a:rPr>
                                  </m:ctrlPr>
                                </m:sSubPr>
                                <m:e>
                                  <m:r>
                                    <a:rPr kumimoji="1" lang="en-US" altLang="zh-CN" b="0" i="1">
                                      <a:solidFill>
                                        <a:schemeClr val="accent6">
                                          <a:lumMod val="10000"/>
                                        </a:schemeClr>
                                      </a:solidFill>
                                      <a:latin typeface="Cambria Math" panose="02040503050406030204" pitchFamily="18" charset="0"/>
                                    </a:rPr>
                                    <m:t>𝑎</m:t>
                                  </m:r>
                                </m:e>
                                <m:sub>
                                  <m:r>
                                    <a:rPr kumimoji="1" lang="en-US" altLang="zh-CN" b="0" i="1">
                                      <a:solidFill>
                                        <a:schemeClr val="accent6">
                                          <a:lumMod val="10000"/>
                                        </a:schemeClr>
                                      </a:solidFill>
                                      <a:latin typeface="Cambria Math" panose="02040503050406030204" pitchFamily="18" charset="0"/>
                                    </a:rPr>
                                    <m:t>32</m:t>
                                  </m:r>
                                </m:sub>
                              </m:sSub>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2</m:t>
                              </m:r>
                              <m:r>
                                <a:rPr kumimoji="1" lang="en-US" altLang="zh-CN" b="0" i="1">
                                  <a:solidFill>
                                    <a:schemeClr val="accent6">
                                      <a:lumMod val="10000"/>
                                    </a:schemeClr>
                                  </a:solidFill>
                                  <a:latin typeface="Cambria Math" panose="02040503050406030204" pitchFamily="18" charset="0"/>
                                </a:rPr>
                                <m:t>+</m:t>
                              </m:r>
                              <m:r>
                                <a:rPr kumimoji="1" lang="en-US" altLang="zh-CN" b="0" i="1">
                                  <a:solidFill>
                                    <a:schemeClr val="accent6">
                                      <a:lumMod val="10000"/>
                                    </a:schemeClr>
                                  </a:solidFill>
                                  <a:latin typeface="Cambria Math" panose="02040503050406030204" pitchFamily="18" charset="0"/>
                                </a:rPr>
                                <m:t>𝑎</m:t>
                              </m:r>
                              <m:r>
                                <a:rPr kumimoji="1" lang="en-US" altLang="zh-CN" b="0" i="1" baseline="-25000">
                                  <a:solidFill>
                                    <a:schemeClr val="accent6">
                                      <a:lumMod val="10000"/>
                                    </a:schemeClr>
                                  </a:solidFill>
                                  <a:latin typeface="Cambria Math" panose="02040503050406030204" pitchFamily="18" charset="0"/>
                                </a:rPr>
                                <m:t>33</m:t>
                              </m:r>
                              <m:r>
                                <a:rPr kumimoji="1" lang="en-US" altLang="zh-CN" b="0" i="1">
                                  <a:solidFill>
                                    <a:schemeClr val="accent6">
                                      <a:lumMod val="10000"/>
                                    </a:schemeClr>
                                  </a:solidFill>
                                  <a:latin typeface="Cambria Math" panose="02040503050406030204" pitchFamily="18" charset="0"/>
                                </a:rPr>
                                <m:t>𝑥</m:t>
                              </m:r>
                              <m:r>
                                <a:rPr kumimoji="1" lang="en-US" altLang="zh-CN" b="0" i="1" baseline="-25000">
                                  <a:solidFill>
                                    <a:schemeClr val="accent6">
                                      <a:lumMod val="10000"/>
                                    </a:schemeClr>
                                  </a:solidFill>
                                  <a:latin typeface="Cambria Math" panose="02040503050406030204" pitchFamily="18" charset="0"/>
                                </a:rPr>
                                <m:t>3</m:t>
                              </m:r>
                              <m:r>
                                <a:rPr kumimoji="1" lang="en-US" altLang="zh-CN" b="0" i="1">
                                  <a:solidFill>
                                    <a:schemeClr val="accent6">
                                      <a:lumMod val="10000"/>
                                    </a:schemeClr>
                                  </a:solidFill>
                                  <a:latin typeface="Cambria Math" panose="02040503050406030204" pitchFamily="18" charset="0"/>
                                </a:rPr>
                                <m:t> =</m:t>
                              </m:r>
                              <m:r>
                                <a:rPr kumimoji="1" lang="en-US" altLang="zh-CN" b="0" i="1">
                                  <a:solidFill>
                                    <a:schemeClr val="accent6">
                                      <a:lumMod val="10000"/>
                                    </a:schemeClr>
                                  </a:solidFill>
                                  <a:latin typeface="Cambria Math" panose="02040503050406030204" pitchFamily="18" charset="0"/>
                                </a:rPr>
                                <m:t>𝑏</m:t>
                              </m:r>
                              <m:r>
                                <a:rPr kumimoji="1" lang="en-US" altLang="zh-CN" b="0" i="1" baseline="-25000">
                                  <a:solidFill>
                                    <a:schemeClr val="accent6">
                                      <a:lumMod val="10000"/>
                                    </a:schemeClr>
                                  </a:solidFill>
                                  <a:latin typeface="Cambria Math" panose="02040503050406030204" pitchFamily="18" charset="0"/>
                                </a:rPr>
                                <m:t>3</m:t>
                              </m:r>
                            </m:e>
                          </m:eqArr>
                        </m:e>
                      </m:d>
                    </m:oMath>
                  </m:oMathPara>
                </a14:m>
                <a:endParaRPr kumimoji="1" lang="zh-CN" altLang="en-US" dirty="0"/>
              </a:p>
            </p:txBody>
          </p:sp>
        </mc:Choice>
        <mc:Fallback xmlns="">
          <p:sp>
            <p:nvSpPr>
              <p:cNvPr id="7" name="文本框 6">
                <a:extLst>
                  <a:ext uri="{FF2B5EF4-FFF2-40B4-BE49-F238E27FC236}">
                    <a16:creationId xmlns:a16="http://schemas.microsoft.com/office/drawing/2014/main" id="{76888E1C-84E6-264E-9851-DCF9734CC9F6}"/>
                  </a:ext>
                </a:extLst>
              </p:cNvPr>
              <p:cNvSpPr txBox="1">
                <a:spLocks noRot="1" noChangeAspect="1" noMove="1" noResize="1" noEditPoints="1" noAdjustHandles="1" noChangeArrowheads="1" noChangeShapeType="1" noTextEdit="1"/>
              </p:cNvSpPr>
              <p:nvPr/>
            </p:nvSpPr>
            <p:spPr>
              <a:xfrm>
                <a:off x="3143672" y="1412776"/>
                <a:ext cx="4548681" cy="1595501"/>
              </a:xfrm>
              <a:prstGeom prst="rect">
                <a:avLst/>
              </a:prstGeom>
              <a:blipFill>
                <a:blip r:embed="rId2"/>
                <a:stretch>
                  <a:fillRect l="-65460" t="-234921" r="-557" b="-33254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5BE1507-3FAD-D549-8C99-9F1194E5C84B}"/>
              </a:ext>
            </a:extLst>
          </p:cNvPr>
          <p:cNvSpPr txBox="1"/>
          <p:nvPr/>
        </p:nvSpPr>
        <p:spPr>
          <a:xfrm>
            <a:off x="1155627" y="3703531"/>
            <a:ext cx="1988045" cy="523220"/>
          </a:xfrm>
          <a:prstGeom prst="rect">
            <a:avLst/>
          </a:prstGeom>
          <a:noFill/>
        </p:spPr>
        <p:txBody>
          <a:bodyPr wrap="none" rtlCol="0">
            <a:spAutoFit/>
          </a:bodyPr>
          <a:lstStyle/>
          <a:p>
            <a:r>
              <a:rPr kumimoji="1" lang="zh-CN" altLang="en-US" dirty="0"/>
              <a:t>矩阵形式：</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55CAE6F-98FD-AA41-9FC2-620AC7A09669}"/>
                  </a:ext>
                </a:extLst>
              </p:cNvPr>
              <p:cNvSpPr txBox="1"/>
              <p:nvPr/>
            </p:nvSpPr>
            <p:spPr>
              <a:xfrm>
                <a:off x="3143672" y="3429000"/>
                <a:ext cx="4618829" cy="125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b="0" i="1">
                              <a:latin typeface="Cambria Math" panose="02040503050406030204" pitchFamily="18" charset="0"/>
                            </a:rPr>
                          </m:ctrlPr>
                        </m:dPr>
                        <m:e>
                          <m:m>
                            <m:mPr>
                              <m:mcs>
                                <m:mc>
                                  <m:mcPr>
                                    <m:count m:val="3"/>
                                    <m:mcJc m:val="center"/>
                                  </m:mcPr>
                                </m:mc>
                              </m:mcs>
                              <m:ctrlPr>
                                <a:rPr kumimoji="1" lang="en-US" altLang="zh-CN" b="0" i="1">
                                  <a:latin typeface="Cambria Math" panose="02040503050406030204" pitchFamily="18" charset="0"/>
                                </a:rPr>
                              </m:ctrlPr>
                            </m:mP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11</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12</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13</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21</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22</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23</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31</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32</m:t>
                                    </m:r>
                                  </m:sub>
                                </m:sSub>
                              </m:e>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𝑎</m:t>
                                    </m:r>
                                  </m:e>
                                  <m:sub>
                                    <m:r>
                                      <a:rPr kumimoji="1" lang="en-US" altLang="zh-CN" b="0" i="1">
                                        <a:latin typeface="Cambria Math" panose="02040503050406030204" pitchFamily="18" charset="0"/>
                                      </a:rPr>
                                      <m:t>33</m:t>
                                    </m:r>
                                  </m:sub>
                                </m:sSub>
                              </m:e>
                            </m:mr>
                          </m:m>
                        </m:e>
                      </m:d>
                      <m:d>
                        <m:dPr>
                          <m:begChr m:val="["/>
                          <m:endChr m:val="]"/>
                          <m:ctrlPr>
                            <a:rPr kumimoji="1" lang="en-US" altLang="zh-CN" b="0" i="1">
                              <a:latin typeface="Cambria Math" panose="02040503050406030204" pitchFamily="18" charset="0"/>
                            </a:rPr>
                          </m:ctrlPr>
                        </m:dPr>
                        <m:e>
                          <m:m>
                            <m:mPr>
                              <m:mcs>
                                <m:mc>
                                  <m:mcPr>
                                    <m:count m:val="1"/>
                                    <m:mcJc m:val="center"/>
                                  </m:mcPr>
                                </m:mc>
                              </m:mcs>
                              <m:ctrlPr>
                                <a:rPr kumimoji="1" lang="en-US" altLang="zh-CN" b="0" i="1">
                                  <a:latin typeface="Cambria Math" panose="02040503050406030204" pitchFamily="18" charset="0"/>
                                </a:rPr>
                              </m:ctrlPr>
                            </m:mP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𝑥</m:t>
                                    </m:r>
                                  </m:e>
                                  <m:sub>
                                    <m:r>
                                      <a:rPr kumimoji="1" lang="en-US" altLang="zh-CN" b="0" i="1">
                                        <a:latin typeface="Cambria Math" panose="02040503050406030204" pitchFamily="18" charset="0"/>
                                      </a:rPr>
                                      <m:t>1</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𝑥</m:t>
                                    </m:r>
                                  </m:e>
                                  <m:sub>
                                    <m:r>
                                      <a:rPr kumimoji="1" lang="en-US" altLang="zh-CN" b="0" i="1">
                                        <a:latin typeface="Cambria Math" panose="02040503050406030204" pitchFamily="18" charset="0"/>
                                      </a:rPr>
                                      <m:t>2</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𝑥</m:t>
                                    </m:r>
                                  </m:e>
                                  <m:sub>
                                    <m:r>
                                      <a:rPr kumimoji="1" lang="en-US" altLang="zh-CN" b="0" i="1">
                                        <a:latin typeface="Cambria Math" panose="02040503050406030204" pitchFamily="18" charset="0"/>
                                      </a:rPr>
                                      <m:t>3</m:t>
                                    </m:r>
                                  </m:sub>
                                </m:sSub>
                              </m:e>
                            </m:mr>
                          </m:m>
                        </m:e>
                      </m:d>
                      <m:r>
                        <a:rPr kumimoji="1" lang="en-US" altLang="zh-CN" b="0" i="1">
                          <a:latin typeface="Cambria Math" panose="02040503050406030204" pitchFamily="18" charset="0"/>
                        </a:rPr>
                        <m:t>=</m:t>
                      </m:r>
                      <m:d>
                        <m:dPr>
                          <m:begChr m:val="["/>
                          <m:endChr m:val="]"/>
                          <m:ctrlPr>
                            <a:rPr kumimoji="1" lang="en-US" altLang="zh-CN" b="0" i="1">
                              <a:latin typeface="Cambria Math" panose="02040503050406030204" pitchFamily="18" charset="0"/>
                            </a:rPr>
                          </m:ctrlPr>
                        </m:dPr>
                        <m:e>
                          <m:m>
                            <m:mPr>
                              <m:mcs>
                                <m:mc>
                                  <m:mcPr>
                                    <m:count m:val="1"/>
                                    <m:mcJc m:val="center"/>
                                  </m:mcPr>
                                </m:mc>
                              </m:mcs>
                              <m:ctrlPr>
                                <a:rPr kumimoji="1" lang="en-US" altLang="zh-CN" b="0" i="1">
                                  <a:latin typeface="Cambria Math" panose="02040503050406030204" pitchFamily="18" charset="0"/>
                                </a:rPr>
                              </m:ctrlPr>
                            </m:mP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𝑏</m:t>
                                    </m:r>
                                  </m:e>
                                  <m:sub>
                                    <m:r>
                                      <a:rPr kumimoji="1" lang="en-US" altLang="zh-CN" b="0" i="1">
                                        <a:latin typeface="Cambria Math" panose="02040503050406030204" pitchFamily="18" charset="0"/>
                                      </a:rPr>
                                      <m:t>1</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𝑏</m:t>
                                    </m:r>
                                  </m:e>
                                  <m:sub>
                                    <m:r>
                                      <a:rPr kumimoji="1" lang="en-US" altLang="zh-CN" b="0" i="1">
                                        <a:latin typeface="Cambria Math" panose="02040503050406030204" pitchFamily="18" charset="0"/>
                                      </a:rPr>
                                      <m:t>2</m:t>
                                    </m:r>
                                  </m:sub>
                                </m:sSub>
                              </m:e>
                            </m:mr>
                            <m:m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𝑏</m:t>
                                    </m:r>
                                  </m:e>
                                  <m:sub>
                                    <m:r>
                                      <a:rPr kumimoji="1" lang="en-US" altLang="zh-CN" b="0" i="1">
                                        <a:latin typeface="Cambria Math" panose="02040503050406030204" pitchFamily="18" charset="0"/>
                                      </a:rPr>
                                      <m:t>3</m:t>
                                    </m:r>
                                  </m:sub>
                                </m:sSub>
                              </m:e>
                            </m:mr>
                          </m:m>
                        </m:e>
                      </m:d>
                    </m:oMath>
                  </m:oMathPara>
                </a14:m>
                <a:endParaRPr kumimoji="1" lang="zh-CN" altLang="en-US" b="0" dirty="0"/>
              </a:p>
            </p:txBody>
          </p:sp>
        </mc:Choice>
        <mc:Fallback xmlns="">
          <p:sp>
            <p:nvSpPr>
              <p:cNvPr id="9" name="文本框 8">
                <a:extLst>
                  <a:ext uri="{FF2B5EF4-FFF2-40B4-BE49-F238E27FC236}">
                    <a16:creationId xmlns:a16="http://schemas.microsoft.com/office/drawing/2014/main" id="{855CAE6F-98FD-AA41-9FC2-620AC7A09669}"/>
                  </a:ext>
                </a:extLst>
              </p:cNvPr>
              <p:cNvSpPr txBox="1">
                <a:spLocks noRot="1" noChangeAspect="1" noMove="1" noResize="1" noEditPoints="1" noAdjustHandles="1" noChangeArrowheads="1" noChangeShapeType="1" noTextEdit="1"/>
              </p:cNvSpPr>
              <p:nvPr/>
            </p:nvSpPr>
            <p:spPr>
              <a:xfrm>
                <a:off x="3143672" y="3429000"/>
                <a:ext cx="4618829" cy="1256691"/>
              </a:xfrm>
              <a:prstGeom prst="rect">
                <a:avLst/>
              </a:prstGeom>
              <a:blipFill>
                <a:blip r:embed="rId3"/>
                <a:stretch>
                  <a:fillRect t="-1000" b="-5000"/>
                </a:stretch>
              </a:blipFill>
            </p:spPr>
            <p:txBody>
              <a:bodyPr/>
              <a:lstStyle/>
              <a:p>
                <a:r>
                  <a:rPr lang="zh-CN" altLang="en-US">
                    <a:noFill/>
                  </a:rPr>
                  <a:t> </a:t>
                </a:r>
              </a:p>
            </p:txBody>
          </p:sp>
        </mc:Fallback>
      </mc:AlternateContent>
      <p:sp>
        <p:nvSpPr>
          <p:cNvPr id="2" name="Text Box 2">
            <a:extLst>
              <a:ext uri="{FF2B5EF4-FFF2-40B4-BE49-F238E27FC236}">
                <a16:creationId xmlns:a16="http://schemas.microsoft.com/office/drawing/2014/main" id="{27382BFB-8D3C-5460-8FCA-27EA9E3E6A1C}"/>
              </a:ext>
            </a:extLst>
          </p:cNvPr>
          <p:cNvSpPr txBox="1">
            <a:spLocks noChangeArrowheads="1"/>
          </p:cNvSpPr>
          <p:nvPr/>
        </p:nvSpPr>
        <p:spPr bwMode="auto">
          <a:xfrm>
            <a:off x="512568" y="450649"/>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grpSp>
        <p:nvGrpSpPr>
          <p:cNvPr id="16" name="组合 15">
            <a:extLst>
              <a:ext uri="{FF2B5EF4-FFF2-40B4-BE49-F238E27FC236}">
                <a16:creationId xmlns:a16="http://schemas.microsoft.com/office/drawing/2014/main" id="{9EFA657B-5517-F49B-084B-F6C444055E94}"/>
              </a:ext>
            </a:extLst>
          </p:cNvPr>
          <p:cNvGrpSpPr/>
          <p:nvPr/>
        </p:nvGrpSpPr>
        <p:grpSpPr>
          <a:xfrm>
            <a:off x="2639616" y="4777586"/>
            <a:ext cx="5830724" cy="739938"/>
            <a:chOff x="3345946" y="4705286"/>
            <a:chExt cx="5830724" cy="739938"/>
          </a:xfrm>
        </p:grpSpPr>
        <p:sp>
          <p:nvSpPr>
            <p:cNvPr id="3" name="文本框 2">
              <a:extLst>
                <a:ext uri="{FF2B5EF4-FFF2-40B4-BE49-F238E27FC236}">
                  <a16:creationId xmlns:a16="http://schemas.microsoft.com/office/drawing/2014/main" id="{73C05686-DEAE-7CCA-813D-B7FB33FC7C60}"/>
                </a:ext>
              </a:extLst>
            </p:cNvPr>
            <p:cNvSpPr txBox="1"/>
            <p:nvPr/>
          </p:nvSpPr>
          <p:spPr>
            <a:xfrm>
              <a:off x="3345946" y="5032232"/>
              <a:ext cx="1671447" cy="400110"/>
            </a:xfrm>
            <a:prstGeom prst="rect">
              <a:avLst/>
            </a:prstGeom>
            <a:noFill/>
          </p:spPr>
          <p:txBody>
            <a:bodyPr wrap="square" rtlCol="0">
              <a:spAutoFit/>
            </a:bodyPr>
            <a:lstStyle/>
            <a:p>
              <a:r>
                <a:rPr kumimoji="1" lang="zh-CN" altLang="en-US" sz="2000" dirty="0">
                  <a:solidFill>
                    <a:srgbClr val="0432FF"/>
                  </a:solidFill>
                </a:rPr>
                <a:t>系数矩阵</a:t>
              </a:r>
              <a:r>
                <a:rPr kumimoji="1" lang="en-US" altLang="zh-CN" sz="2000" dirty="0">
                  <a:solidFill>
                    <a:srgbClr val="0432FF"/>
                  </a:solidFill>
                </a:rPr>
                <a:t> </a:t>
              </a:r>
              <a:r>
                <a:rPr kumimoji="1" lang="en-US" altLang="zh-CN" sz="2000" dirty="0"/>
                <a:t>A</a:t>
              </a:r>
              <a:endParaRPr kumimoji="1" lang="zh-CN" altLang="en-US" sz="2000" dirty="0"/>
            </a:p>
          </p:txBody>
        </p:sp>
        <p:sp>
          <p:nvSpPr>
            <p:cNvPr id="4" name="文本框 3">
              <a:extLst>
                <a:ext uri="{FF2B5EF4-FFF2-40B4-BE49-F238E27FC236}">
                  <a16:creationId xmlns:a16="http://schemas.microsoft.com/office/drawing/2014/main" id="{E8BA7CA9-85D3-8DEA-E804-D8E0E4172947}"/>
                </a:ext>
              </a:extLst>
            </p:cNvPr>
            <p:cNvSpPr txBox="1"/>
            <p:nvPr/>
          </p:nvSpPr>
          <p:spPr>
            <a:xfrm>
              <a:off x="5255008" y="5032232"/>
              <a:ext cx="1928541" cy="400110"/>
            </a:xfrm>
            <a:prstGeom prst="rect">
              <a:avLst/>
            </a:prstGeom>
            <a:noFill/>
          </p:spPr>
          <p:txBody>
            <a:bodyPr wrap="square" rtlCol="0">
              <a:spAutoFit/>
            </a:bodyPr>
            <a:lstStyle/>
            <a:p>
              <a:r>
                <a:rPr kumimoji="1" lang="zh-CN" altLang="en-US" sz="2000" dirty="0">
                  <a:solidFill>
                    <a:srgbClr val="0432FF"/>
                  </a:solidFill>
                </a:rPr>
                <a:t>未知数向量</a:t>
              </a:r>
              <a:r>
                <a:rPr kumimoji="1" lang="en-US" altLang="zh-CN" sz="2000" dirty="0">
                  <a:solidFill>
                    <a:srgbClr val="0432FF"/>
                  </a:solidFill>
                </a:rPr>
                <a:t> </a:t>
              </a:r>
              <a:r>
                <a:rPr kumimoji="1" lang="en-US" altLang="zh-CN" sz="2000" i="1" dirty="0">
                  <a:solidFill>
                    <a:srgbClr val="000000"/>
                  </a:solidFill>
                </a:rPr>
                <a:t>x</a:t>
              </a:r>
              <a:endParaRPr kumimoji="1" lang="zh-CN" altLang="en-US" sz="2000" i="1" dirty="0">
                <a:solidFill>
                  <a:srgbClr val="000000"/>
                </a:solidFill>
              </a:endParaRPr>
            </a:p>
          </p:txBody>
        </p:sp>
        <p:sp>
          <p:nvSpPr>
            <p:cNvPr id="5" name="文本框 4">
              <a:extLst>
                <a:ext uri="{FF2B5EF4-FFF2-40B4-BE49-F238E27FC236}">
                  <a16:creationId xmlns:a16="http://schemas.microsoft.com/office/drawing/2014/main" id="{6E7916D9-65CC-DC37-E9B1-3EB4BAE80F57}"/>
                </a:ext>
              </a:extLst>
            </p:cNvPr>
            <p:cNvSpPr txBox="1"/>
            <p:nvPr/>
          </p:nvSpPr>
          <p:spPr>
            <a:xfrm>
              <a:off x="7248128" y="5045114"/>
              <a:ext cx="1928542" cy="400110"/>
            </a:xfrm>
            <a:prstGeom prst="rect">
              <a:avLst/>
            </a:prstGeom>
            <a:noFill/>
          </p:spPr>
          <p:txBody>
            <a:bodyPr wrap="square" rtlCol="0">
              <a:spAutoFit/>
            </a:bodyPr>
            <a:lstStyle/>
            <a:p>
              <a:r>
                <a:rPr kumimoji="1" lang="zh-CN" altLang="en-US" sz="2000" dirty="0">
                  <a:solidFill>
                    <a:srgbClr val="0432FF"/>
                  </a:solidFill>
                </a:rPr>
                <a:t>常数项向量</a:t>
              </a:r>
              <a:r>
                <a:rPr kumimoji="1" lang="en-US" altLang="zh-CN" sz="2000" dirty="0">
                  <a:solidFill>
                    <a:srgbClr val="0432FF"/>
                  </a:solidFill>
                </a:rPr>
                <a:t> </a:t>
              </a:r>
              <a:r>
                <a:rPr kumimoji="1" lang="en-US" altLang="zh-CN" sz="2000" i="1" dirty="0">
                  <a:solidFill>
                    <a:srgbClr val="000000"/>
                  </a:solidFill>
                </a:rPr>
                <a:t>b</a:t>
              </a:r>
              <a:endParaRPr kumimoji="1" lang="zh-CN" altLang="en-US" sz="2000" i="1" dirty="0">
                <a:solidFill>
                  <a:srgbClr val="000000"/>
                </a:solidFill>
              </a:endParaRPr>
            </a:p>
          </p:txBody>
        </p:sp>
        <p:cxnSp>
          <p:nvCxnSpPr>
            <p:cNvPr id="11" name="直线箭头连接符 10">
              <a:extLst>
                <a:ext uri="{FF2B5EF4-FFF2-40B4-BE49-F238E27FC236}">
                  <a16:creationId xmlns:a16="http://schemas.microsoft.com/office/drawing/2014/main" id="{7C9A2E9E-FB40-4B0C-C5E3-CE44CC9AD17B}"/>
                </a:ext>
              </a:extLst>
            </p:cNvPr>
            <p:cNvCxnSpPr/>
            <p:nvPr/>
          </p:nvCxnSpPr>
          <p:spPr bwMode="auto">
            <a:xfrm flipH="1">
              <a:off x="4295800" y="4797152"/>
              <a:ext cx="144016" cy="288032"/>
            </a:xfrm>
            <a:prstGeom prst="straightConnector1">
              <a:avLst/>
            </a:prstGeom>
            <a:solidFill>
              <a:schemeClr val="accent1"/>
            </a:solidFill>
            <a:ln w="22225" cap="flat" cmpd="sng" algn="ctr">
              <a:solidFill>
                <a:srgbClr val="0432FF"/>
              </a:solidFill>
              <a:prstDash val="solid"/>
              <a:round/>
              <a:headEnd type="none" w="med" len="med"/>
              <a:tailEnd type="triangle"/>
            </a:ln>
            <a:effectLst/>
          </p:spPr>
        </p:cxnSp>
        <p:cxnSp>
          <p:nvCxnSpPr>
            <p:cNvPr id="12" name="直线箭头连接符 11">
              <a:extLst>
                <a:ext uri="{FF2B5EF4-FFF2-40B4-BE49-F238E27FC236}">
                  <a16:creationId xmlns:a16="http://schemas.microsoft.com/office/drawing/2014/main" id="{A69B109C-1233-E6FD-07C2-3F85741273F8}"/>
                </a:ext>
              </a:extLst>
            </p:cNvPr>
            <p:cNvCxnSpPr>
              <a:cxnSpLocks/>
            </p:cNvCxnSpPr>
            <p:nvPr/>
          </p:nvCxnSpPr>
          <p:spPr bwMode="auto">
            <a:xfrm flipH="1">
              <a:off x="6349541" y="4705286"/>
              <a:ext cx="321010" cy="379898"/>
            </a:xfrm>
            <a:prstGeom prst="straightConnector1">
              <a:avLst/>
            </a:prstGeom>
            <a:solidFill>
              <a:schemeClr val="accent1"/>
            </a:solidFill>
            <a:ln w="22225" cap="flat" cmpd="sng" algn="ctr">
              <a:solidFill>
                <a:srgbClr val="0432FF"/>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81378B45-3417-5CCB-D797-E9355A97D223}"/>
                </a:ext>
              </a:extLst>
            </p:cNvPr>
            <p:cNvCxnSpPr>
              <a:cxnSpLocks/>
            </p:cNvCxnSpPr>
            <p:nvPr/>
          </p:nvCxnSpPr>
          <p:spPr bwMode="auto">
            <a:xfrm flipH="1">
              <a:off x="7896200" y="4705286"/>
              <a:ext cx="106499" cy="326946"/>
            </a:xfrm>
            <a:prstGeom prst="straightConnector1">
              <a:avLst/>
            </a:prstGeom>
            <a:solidFill>
              <a:schemeClr val="accent1"/>
            </a:solidFill>
            <a:ln w="22225" cap="flat" cmpd="sng" algn="ctr">
              <a:solidFill>
                <a:srgbClr val="0432FF"/>
              </a:solidFill>
              <a:prstDash val="solid"/>
              <a:round/>
              <a:headEnd type="none" w="med" len="med"/>
              <a:tailEnd type="triangle"/>
            </a:ln>
            <a:effectLst/>
          </p:spPr>
        </p:cxn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79DBBAF-656B-3BBB-DB1D-8E62FC1030A7}"/>
                  </a:ext>
                </a:extLst>
              </p:cNvPr>
              <p:cNvSpPr txBox="1"/>
              <p:nvPr/>
            </p:nvSpPr>
            <p:spPr>
              <a:xfrm>
                <a:off x="2740295" y="5791798"/>
                <a:ext cx="169835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4000" b="0" i="1">
                          <a:latin typeface="Cambria Math" panose="02040503050406030204" pitchFamily="18" charset="0"/>
                        </a:rPr>
                        <m:t>𝐴𝑥</m:t>
                      </m:r>
                      <m:r>
                        <a:rPr kumimoji="1" lang="en-US" altLang="zh-CN" sz="4000" b="0" i="1">
                          <a:latin typeface="Cambria Math" panose="02040503050406030204" pitchFamily="18" charset="0"/>
                        </a:rPr>
                        <m:t>=</m:t>
                      </m:r>
                      <m:r>
                        <a:rPr kumimoji="1" lang="en-US" altLang="zh-CN" sz="4000" b="0" i="1">
                          <a:latin typeface="Cambria Math" panose="02040503050406030204" pitchFamily="18" charset="0"/>
                        </a:rPr>
                        <m:t>𝑏</m:t>
                      </m:r>
                    </m:oMath>
                  </m:oMathPara>
                </a14:m>
                <a:endParaRPr kumimoji="1" lang="zh-CN" altLang="en-US" sz="4000" b="0" dirty="0"/>
              </a:p>
            </p:txBody>
          </p:sp>
        </mc:Choice>
        <mc:Fallback xmlns="">
          <p:sp>
            <p:nvSpPr>
              <p:cNvPr id="17" name="文本框 16">
                <a:extLst>
                  <a:ext uri="{FF2B5EF4-FFF2-40B4-BE49-F238E27FC236}">
                    <a16:creationId xmlns:a16="http://schemas.microsoft.com/office/drawing/2014/main" id="{979DBBAF-656B-3BBB-DB1D-8E62FC1030A7}"/>
                  </a:ext>
                </a:extLst>
              </p:cNvPr>
              <p:cNvSpPr txBox="1">
                <a:spLocks noRot="1" noChangeAspect="1" noMove="1" noResize="1" noEditPoints="1" noAdjustHandles="1" noChangeArrowheads="1" noChangeShapeType="1" noTextEdit="1"/>
              </p:cNvSpPr>
              <p:nvPr/>
            </p:nvSpPr>
            <p:spPr>
              <a:xfrm>
                <a:off x="2740295" y="5791798"/>
                <a:ext cx="1698350" cy="615553"/>
              </a:xfrm>
              <a:prstGeom prst="rect">
                <a:avLst/>
              </a:prstGeom>
              <a:blipFill>
                <a:blip r:embed="rId4"/>
                <a:stretch>
                  <a:fillRect l="-6716" r="-5970" b="-10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726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4">
            <a:extLst>
              <a:ext uri="{FF2B5EF4-FFF2-40B4-BE49-F238E27FC236}">
                <a16:creationId xmlns:a16="http://schemas.microsoft.com/office/drawing/2014/main" id="{F7E95DDC-235A-CC42-8884-6D02B3365985}"/>
              </a:ext>
            </a:extLst>
          </p:cNvPr>
          <p:cNvSpPr>
            <a:spLocks noChangeArrowheads="1"/>
          </p:cNvSpPr>
          <p:nvPr/>
        </p:nvSpPr>
        <p:spPr bwMode="auto">
          <a:xfrm>
            <a:off x="3215680" y="1988840"/>
            <a:ext cx="38164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50000"/>
              </a:spcBef>
              <a:buFont typeface="Wingdings" pitchFamily="2" charset="2"/>
              <a:buChar char="ü"/>
            </a:pPr>
            <a:r>
              <a:rPr lang="zh-CN" altLang="en-US" sz="2800" dirty="0">
                <a:solidFill>
                  <a:srgbClr val="000000"/>
                </a:solidFill>
                <a:latin typeface="Times New Roman" panose="02020603050405020304" pitchFamily="18" charset="0"/>
                <a:ea typeface="黑体" panose="02010609060101010101" pitchFamily="49" charset="-122"/>
              </a:rPr>
              <a:t>迭代法（松弛法）</a:t>
            </a:r>
            <a:endParaRPr lang="en-US" altLang="zh-CN" sz="2800" dirty="0">
              <a:solidFill>
                <a:srgbClr val="000000"/>
              </a:solidFill>
              <a:latin typeface="Times New Roman" panose="02020603050405020304" pitchFamily="18" charset="0"/>
              <a:ea typeface="黑体" panose="02010609060101010101" pitchFamily="49" charset="-122"/>
            </a:endParaRPr>
          </a:p>
          <a:p>
            <a:pPr marL="457200" indent="-457200" eaLnBrk="1" hangingPunct="1">
              <a:spcBef>
                <a:spcPct val="50000"/>
              </a:spcBef>
              <a:buFont typeface="Wingdings" pitchFamily="2" charset="2"/>
              <a:buChar char="ü"/>
            </a:pPr>
            <a:r>
              <a:rPr lang="zh-CN" altLang="en-US" sz="2800" dirty="0">
                <a:solidFill>
                  <a:schemeClr val="accent6">
                    <a:lumMod val="10000"/>
                  </a:schemeClr>
                </a:solidFill>
                <a:latin typeface="Times New Roman" panose="02020603050405020304" pitchFamily="18" charset="0"/>
                <a:ea typeface="黑体" panose="02010609060101010101" pitchFamily="49" charset="-122"/>
              </a:rPr>
              <a:t>高斯消去法</a:t>
            </a:r>
          </a:p>
          <a:p>
            <a:pPr marL="457200" indent="-457200" eaLnBrk="1" hangingPunct="1">
              <a:spcBef>
                <a:spcPct val="50000"/>
              </a:spcBef>
              <a:buFont typeface="Wingdings" pitchFamily="2" charset="2"/>
              <a:buChar char="ü"/>
            </a:pPr>
            <a:r>
              <a:rPr lang="en-US" altLang="zh-CN" sz="2800" dirty="0">
                <a:solidFill>
                  <a:schemeClr val="accent6">
                    <a:lumMod val="10000"/>
                  </a:schemeClr>
                </a:solidFill>
                <a:latin typeface="Times New Roman" panose="02020603050405020304" pitchFamily="18" charset="0"/>
                <a:ea typeface="黑体" panose="02010609060101010101" pitchFamily="49" charset="-122"/>
              </a:rPr>
              <a:t>LU</a:t>
            </a:r>
            <a:r>
              <a:rPr lang="zh-CN" altLang="en-US" sz="2800" dirty="0">
                <a:solidFill>
                  <a:schemeClr val="accent6">
                    <a:lumMod val="10000"/>
                  </a:schemeClr>
                </a:solidFill>
                <a:latin typeface="Times New Roman" panose="02020603050405020304" pitchFamily="18" charset="0"/>
                <a:ea typeface="黑体" panose="02010609060101010101" pitchFamily="49" charset="-122"/>
              </a:rPr>
              <a:t>分解法</a:t>
            </a:r>
            <a:endParaRPr lang="en-US" altLang="zh-CN" sz="2800" dirty="0">
              <a:solidFill>
                <a:schemeClr val="accent6">
                  <a:lumMod val="10000"/>
                </a:schemeClr>
              </a:solidFill>
              <a:latin typeface="Times New Roman" panose="02020603050405020304" pitchFamily="18" charset="0"/>
              <a:ea typeface="黑体" panose="02010609060101010101" pitchFamily="49" charset="-122"/>
            </a:endParaRPr>
          </a:p>
        </p:txBody>
      </p:sp>
      <p:sp>
        <p:nvSpPr>
          <p:cNvPr id="2" name="Text Box 2">
            <a:extLst>
              <a:ext uri="{FF2B5EF4-FFF2-40B4-BE49-F238E27FC236}">
                <a16:creationId xmlns:a16="http://schemas.microsoft.com/office/drawing/2014/main" id="{E62CBB41-9298-AC17-6F23-2CFFC96BE61D}"/>
              </a:ext>
            </a:extLst>
          </p:cNvPr>
          <p:cNvSpPr txBox="1">
            <a:spLocks noChangeArrowheads="1"/>
          </p:cNvSpPr>
          <p:nvPr/>
        </p:nvSpPr>
        <p:spPr bwMode="auto">
          <a:xfrm>
            <a:off x="479376" y="548680"/>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AEE114-BE22-98F8-FE6B-9892DBD4ED78}"/>
              </a:ext>
            </a:extLst>
          </p:cNvPr>
          <p:cNvSpPr/>
          <p:nvPr/>
        </p:nvSpPr>
        <p:spPr bwMode="auto">
          <a:xfrm>
            <a:off x="1557310" y="1627642"/>
            <a:ext cx="1800000" cy="1800000"/>
          </a:xfrm>
          <a:prstGeom prst="rect">
            <a:avLst/>
          </a:prstGeom>
          <a:solidFill>
            <a:schemeClr val="bg1">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zh-CN" altLang="en-US" dirty="0">
              <a:solidFill>
                <a:schemeClr val="bg1">
                  <a:lumMod val="75000"/>
                </a:schemeClr>
              </a:solidFill>
            </a:endParaRPr>
          </a:p>
        </p:txBody>
      </p:sp>
      <p:sp>
        <p:nvSpPr>
          <p:cNvPr id="3" name="任意形状 2">
            <a:extLst>
              <a:ext uri="{FF2B5EF4-FFF2-40B4-BE49-F238E27FC236}">
                <a16:creationId xmlns:a16="http://schemas.microsoft.com/office/drawing/2014/main" id="{462ED77E-100C-F07B-4765-4155FFCFDB9B}"/>
              </a:ext>
            </a:extLst>
          </p:cNvPr>
          <p:cNvSpPr/>
          <p:nvPr/>
        </p:nvSpPr>
        <p:spPr bwMode="auto">
          <a:xfrm>
            <a:off x="1543774" y="1669700"/>
            <a:ext cx="1813537" cy="1775605"/>
          </a:xfrm>
          <a:custGeom>
            <a:avLst/>
            <a:gdLst>
              <a:gd name="connsiteX0" fmla="*/ 0 w 2017810"/>
              <a:gd name="connsiteY0" fmla="*/ 0 h 1884993"/>
              <a:gd name="connsiteX1" fmla="*/ 5108 w 2017810"/>
              <a:gd name="connsiteY1" fmla="*/ 1884993 h 1884993"/>
              <a:gd name="connsiteX2" fmla="*/ 2017810 w 2017810"/>
              <a:gd name="connsiteY2" fmla="*/ 1879884 h 1884993"/>
              <a:gd name="connsiteX3" fmla="*/ 2007593 w 2017810"/>
              <a:gd name="connsiteY3" fmla="*/ 5109 h 1884993"/>
              <a:gd name="connsiteX4" fmla="*/ 2007593 w 2017810"/>
              <a:gd name="connsiteY4" fmla="*/ 5109 h 1884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7810" h="1884993">
                <a:moveTo>
                  <a:pt x="0" y="0"/>
                </a:moveTo>
                <a:cubicBezTo>
                  <a:pt x="1703" y="628331"/>
                  <a:pt x="3405" y="1256662"/>
                  <a:pt x="5108" y="1884993"/>
                </a:cubicBezTo>
                <a:lnTo>
                  <a:pt x="2017810" y="1879884"/>
                </a:lnTo>
                <a:cubicBezTo>
                  <a:pt x="2014404" y="1254959"/>
                  <a:pt x="2010999" y="630034"/>
                  <a:pt x="2007593" y="5109"/>
                </a:cubicBezTo>
                <a:lnTo>
                  <a:pt x="2007593" y="5109"/>
                </a:lnTo>
              </a:path>
            </a:pathLst>
          </a:custGeom>
          <a:noFill/>
          <a:ln w="34925" cap="flat" cmpd="sng" algn="ctr">
            <a:solidFill>
              <a:srgbClr val="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zh-CN" altLang="en-US"/>
          </a:p>
        </p:txBody>
      </p:sp>
      <p:cxnSp>
        <p:nvCxnSpPr>
          <p:cNvPr id="4" name="直线连接符 3">
            <a:extLst>
              <a:ext uri="{FF2B5EF4-FFF2-40B4-BE49-F238E27FC236}">
                <a16:creationId xmlns:a16="http://schemas.microsoft.com/office/drawing/2014/main" id="{2FAD8275-851E-6D78-2C06-D9DBE9505C15}"/>
              </a:ext>
            </a:extLst>
          </p:cNvPr>
          <p:cNvCxnSpPr>
            <a:cxnSpLocks/>
          </p:cNvCxnSpPr>
          <p:nvPr/>
        </p:nvCxnSpPr>
        <p:spPr bwMode="auto">
          <a:xfrm>
            <a:off x="1543774" y="1614382"/>
            <a:ext cx="1813537" cy="0"/>
          </a:xfrm>
          <a:prstGeom prst="line">
            <a:avLst/>
          </a:prstGeom>
          <a:solidFill>
            <a:schemeClr val="accent1"/>
          </a:solidFill>
          <a:ln w="31750" cap="flat" cmpd="sng" algn="ctr">
            <a:solidFill>
              <a:srgbClr val="0432FF"/>
            </a:solidFill>
            <a:prstDash val="solid"/>
            <a:miter lim="800000"/>
            <a:headEnd type="none" w="med" len="med"/>
            <a:tailEnd type="none" w="med" len="med"/>
          </a:ln>
          <a:effectLst/>
        </p:spPr>
      </p:cxnSp>
      <p:sp>
        <p:nvSpPr>
          <p:cNvPr id="5" name="任意形状 4">
            <a:extLst>
              <a:ext uri="{FF2B5EF4-FFF2-40B4-BE49-F238E27FC236}">
                <a16:creationId xmlns:a16="http://schemas.microsoft.com/office/drawing/2014/main" id="{678E7798-96D6-62A2-3211-FCEF6335A139}"/>
              </a:ext>
            </a:extLst>
          </p:cNvPr>
          <p:cNvSpPr/>
          <p:nvPr/>
        </p:nvSpPr>
        <p:spPr bwMode="auto">
          <a:xfrm>
            <a:off x="3370283" y="3193681"/>
            <a:ext cx="197709" cy="301505"/>
          </a:xfrm>
          <a:custGeom>
            <a:avLst/>
            <a:gdLst>
              <a:gd name="connsiteX0" fmla="*/ 0 w 197709"/>
              <a:gd name="connsiteY0" fmla="*/ 0 h 301505"/>
              <a:gd name="connsiteX1" fmla="*/ 192766 w 197709"/>
              <a:gd name="connsiteY1" fmla="*/ 4943 h 301505"/>
              <a:gd name="connsiteX2" fmla="*/ 197709 w 197709"/>
              <a:gd name="connsiteY2" fmla="*/ 301505 h 301505"/>
            </a:gdLst>
            <a:ahLst/>
            <a:cxnLst>
              <a:cxn ang="0">
                <a:pos x="connsiteX0" y="connsiteY0"/>
              </a:cxn>
              <a:cxn ang="0">
                <a:pos x="connsiteX1" y="connsiteY1"/>
              </a:cxn>
              <a:cxn ang="0">
                <a:pos x="connsiteX2" y="connsiteY2"/>
              </a:cxn>
            </a:cxnLst>
            <a:rect l="l" t="t" r="r" b="b"/>
            <a:pathLst>
              <a:path w="197709" h="301505">
                <a:moveTo>
                  <a:pt x="0" y="0"/>
                </a:moveTo>
                <a:lnTo>
                  <a:pt x="192766" y="4943"/>
                </a:lnTo>
                <a:cubicBezTo>
                  <a:pt x="194414" y="103797"/>
                  <a:pt x="196061" y="202651"/>
                  <a:pt x="197709" y="301505"/>
                </a:cubicBezTo>
              </a:path>
            </a:pathLst>
          </a:custGeom>
          <a:noFill/>
          <a:ln w="15875" cap="flat" cmpd="sng" algn="ctr">
            <a:solidFill>
              <a:srgbClr val="0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zh-CN" altLang="en-US"/>
          </a:p>
        </p:txBody>
      </p:sp>
      <p:cxnSp>
        <p:nvCxnSpPr>
          <p:cNvPr id="6" name="直线连接符 5">
            <a:extLst>
              <a:ext uri="{FF2B5EF4-FFF2-40B4-BE49-F238E27FC236}">
                <a16:creationId xmlns:a16="http://schemas.microsoft.com/office/drawing/2014/main" id="{5DE4791B-BC40-FB04-9EB1-231AA45EAC3D}"/>
              </a:ext>
            </a:extLst>
          </p:cNvPr>
          <p:cNvCxnSpPr/>
          <p:nvPr/>
        </p:nvCxnSpPr>
        <p:spPr bwMode="auto">
          <a:xfrm>
            <a:off x="3423500" y="3495185"/>
            <a:ext cx="313087" cy="0"/>
          </a:xfrm>
          <a:prstGeom prst="line">
            <a:avLst/>
          </a:prstGeom>
          <a:solidFill>
            <a:schemeClr val="accent1"/>
          </a:solidFill>
          <a:ln w="12700" cap="flat" cmpd="sng" algn="ctr">
            <a:solidFill>
              <a:srgbClr val="000000"/>
            </a:solidFill>
            <a:prstDash val="solid"/>
            <a:miter lim="800000"/>
            <a:headEnd type="none" w="med" len="med"/>
            <a:tailEnd type="none" w="med" len="med"/>
          </a:ln>
          <a:effectLst/>
        </p:spPr>
      </p:cxnSp>
      <p:cxnSp>
        <p:nvCxnSpPr>
          <p:cNvPr id="7" name="直线连接符 6">
            <a:extLst>
              <a:ext uri="{FF2B5EF4-FFF2-40B4-BE49-F238E27FC236}">
                <a16:creationId xmlns:a16="http://schemas.microsoft.com/office/drawing/2014/main" id="{FC4268BA-2B32-E9B0-3191-6B8554233675}"/>
              </a:ext>
            </a:extLst>
          </p:cNvPr>
          <p:cNvCxnSpPr>
            <a:cxnSpLocks/>
          </p:cNvCxnSpPr>
          <p:nvPr/>
        </p:nvCxnSpPr>
        <p:spPr bwMode="auto">
          <a:xfrm>
            <a:off x="3469136" y="3560545"/>
            <a:ext cx="228170" cy="0"/>
          </a:xfrm>
          <a:prstGeom prst="line">
            <a:avLst/>
          </a:prstGeom>
          <a:solidFill>
            <a:schemeClr val="accent1"/>
          </a:solidFill>
          <a:ln w="12700" cap="flat" cmpd="sng" algn="ctr">
            <a:solidFill>
              <a:srgbClr val="000000"/>
            </a:solidFill>
            <a:prstDash val="solid"/>
            <a:miter lim="800000"/>
            <a:headEnd type="none" w="med" len="med"/>
            <a:tailEnd type="none" w="med" len="med"/>
          </a:ln>
          <a:effectLst/>
        </p:spPr>
      </p:cxnSp>
      <p:cxnSp>
        <p:nvCxnSpPr>
          <p:cNvPr id="8" name="直线连接符 7">
            <a:extLst>
              <a:ext uri="{FF2B5EF4-FFF2-40B4-BE49-F238E27FC236}">
                <a16:creationId xmlns:a16="http://schemas.microsoft.com/office/drawing/2014/main" id="{325B17E2-1C87-DB82-ED18-D118F08E45B0}"/>
              </a:ext>
            </a:extLst>
          </p:cNvPr>
          <p:cNvCxnSpPr>
            <a:cxnSpLocks/>
          </p:cNvCxnSpPr>
          <p:nvPr/>
        </p:nvCxnSpPr>
        <p:spPr bwMode="auto">
          <a:xfrm>
            <a:off x="3501229" y="3622867"/>
            <a:ext cx="160687" cy="0"/>
          </a:xfrm>
          <a:prstGeom prst="line">
            <a:avLst/>
          </a:prstGeom>
          <a:solidFill>
            <a:schemeClr val="accent1"/>
          </a:solidFill>
          <a:ln w="12700" cap="flat" cmpd="sng" algn="ctr">
            <a:solidFill>
              <a:srgbClr val="000000"/>
            </a:solidFill>
            <a:prstDash val="solid"/>
            <a:miter lim="800000"/>
            <a:headEnd type="none" w="med" len="med"/>
            <a:tailEnd type="none" w="med" len="med"/>
          </a:ln>
          <a:effectLst/>
        </p:spPr>
      </p:cxnSp>
      <p:sp>
        <p:nvSpPr>
          <p:cNvPr id="9" name="文本框 8">
            <a:extLst>
              <a:ext uri="{FF2B5EF4-FFF2-40B4-BE49-F238E27FC236}">
                <a16:creationId xmlns:a16="http://schemas.microsoft.com/office/drawing/2014/main" id="{6D922BBB-D378-8C3F-E251-4A1EA610789C}"/>
              </a:ext>
            </a:extLst>
          </p:cNvPr>
          <p:cNvSpPr txBox="1"/>
          <p:nvPr/>
        </p:nvSpPr>
        <p:spPr>
          <a:xfrm>
            <a:off x="2048196" y="1295807"/>
            <a:ext cx="806631" cy="338554"/>
          </a:xfrm>
          <a:prstGeom prst="rect">
            <a:avLst/>
          </a:prstGeom>
          <a:noFill/>
        </p:spPr>
        <p:txBody>
          <a:bodyPr wrap="none" rtlCol="0">
            <a:spAutoFit/>
          </a:bodyPr>
          <a:lstStyle/>
          <a:p>
            <a:r>
              <a:rPr kumimoji="1" lang="en-US" altLang="zh-CN" sz="1600" b="0" dirty="0">
                <a:solidFill>
                  <a:srgbClr val="0432FF"/>
                </a:solidFill>
              </a:rPr>
              <a:t>V=0.05</a:t>
            </a:r>
            <a:endParaRPr kumimoji="1" lang="zh-CN" altLang="en-US" sz="1600" b="0" dirty="0">
              <a:solidFill>
                <a:srgbClr val="0432FF"/>
              </a:solidFill>
            </a:endParaRPr>
          </a:p>
        </p:txBody>
      </p:sp>
      <p:sp>
        <p:nvSpPr>
          <p:cNvPr id="10" name="文本框 9">
            <a:extLst>
              <a:ext uri="{FF2B5EF4-FFF2-40B4-BE49-F238E27FC236}">
                <a16:creationId xmlns:a16="http://schemas.microsoft.com/office/drawing/2014/main" id="{377A8923-CFE6-4F34-A8A3-ED6CC9F736DF}"/>
              </a:ext>
            </a:extLst>
          </p:cNvPr>
          <p:cNvSpPr txBox="1"/>
          <p:nvPr/>
        </p:nvSpPr>
        <p:spPr>
          <a:xfrm>
            <a:off x="3537988" y="3145112"/>
            <a:ext cx="550151" cy="338554"/>
          </a:xfrm>
          <a:prstGeom prst="rect">
            <a:avLst/>
          </a:prstGeom>
          <a:noFill/>
        </p:spPr>
        <p:txBody>
          <a:bodyPr wrap="none" rtlCol="0">
            <a:spAutoFit/>
          </a:bodyPr>
          <a:lstStyle/>
          <a:p>
            <a:r>
              <a:rPr kumimoji="1" lang="en-US" altLang="zh-CN" sz="1600" b="0" dirty="0">
                <a:solidFill>
                  <a:srgbClr val="0432FF"/>
                </a:solidFill>
              </a:rPr>
              <a:t>V=0</a:t>
            </a:r>
            <a:endParaRPr kumimoji="1" lang="zh-CN" altLang="en-US" sz="1600" b="0" dirty="0">
              <a:solidFill>
                <a:srgbClr val="0432FF"/>
              </a:solidFill>
            </a:endParaRPr>
          </a:p>
        </p:txBody>
      </p:sp>
      <p:cxnSp>
        <p:nvCxnSpPr>
          <p:cNvPr id="11" name="直线连接符 10">
            <a:extLst>
              <a:ext uri="{FF2B5EF4-FFF2-40B4-BE49-F238E27FC236}">
                <a16:creationId xmlns:a16="http://schemas.microsoft.com/office/drawing/2014/main" id="{1C9C25C1-7122-25B1-6329-9C73087E8870}"/>
              </a:ext>
            </a:extLst>
          </p:cNvPr>
          <p:cNvCxnSpPr>
            <a:endCxn id="2" idx="3"/>
          </p:cNvCxnSpPr>
          <p:nvPr/>
        </p:nvCxnSpPr>
        <p:spPr bwMode="auto">
          <a:xfrm>
            <a:off x="1557310" y="2523454"/>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2" name="直线连接符 11">
            <a:extLst>
              <a:ext uri="{FF2B5EF4-FFF2-40B4-BE49-F238E27FC236}">
                <a16:creationId xmlns:a16="http://schemas.microsoft.com/office/drawing/2014/main" id="{24AC75D5-7470-CE21-7B6D-338A0114CC06}"/>
              </a:ext>
            </a:extLst>
          </p:cNvPr>
          <p:cNvCxnSpPr>
            <a:endCxn id="2" idx="0"/>
          </p:cNvCxnSpPr>
          <p:nvPr/>
        </p:nvCxnSpPr>
        <p:spPr bwMode="auto">
          <a:xfrm flipH="1" flipV="1">
            <a:off x="2457310" y="1627642"/>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3" name="直线连接符 12">
            <a:extLst>
              <a:ext uri="{FF2B5EF4-FFF2-40B4-BE49-F238E27FC236}">
                <a16:creationId xmlns:a16="http://schemas.microsoft.com/office/drawing/2014/main" id="{10414E64-CDAA-00E7-F439-ED843F3C47A6}"/>
              </a:ext>
            </a:extLst>
          </p:cNvPr>
          <p:cNvCxnSpPr/>
          <p:nvPr/>
        </p:nvCxnSpPr>
        <p:spPr bwMode="auto">
          <a:xfrm flipH="1" flipV="1">
            <a:off x="2904226" y="1634361"/>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4" name="直线连接符 13">
            <a:extLst>
              <a:ext uri="{FF2B5EF4-FFF2-40B4-BE49-F238E27FC236}">
                <a16:creationId xmlns:a16="http://schemas.microsoft.com/office/drawing/2014/main" id="{D9748B12-2218-D96A-1D08-930F74BEF644}"/>
              </a:ext>
            </a:extLst>
          </p:cNvPr>
          <p:cNvCxnSpPr/>
          <p:nvPr/>
        </p:nvCxnSpPr>
        <p:spPr bwMode="auto">
          <a:xfrm flipH="1" flipV="1">
            <a:off x="2012375" y="1621502"/>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5" name="直线连接符 14">
            <a:extLst>
              <a:ext uri="{FF2B5EF4-FFF2-40B4-BE49-F238E27FC236}">
                <a16:creationId xmlns:a16="http://schemas.microsoft.com/office/drawing/2014/main" id="{4D7BC160-816C-BC24-4180-73F07C17E55B}"/>
              </a:ext>
            </a:extLst>
          </p:cNvPr>
          <p:cNvCxnSpPr/>
          <p:nvPr/>
        </p:nvCxnSpPr>
        <p:spPr bwMode="auto">
          <a:xfrm flipH="1" flipV="1">
            <a:off x="3130768" y="1640901"/>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6" name="直线连接符 15">
            <a:extLst>
              <a:ext uri="{FF2B5EF4-FFF2-40B4-BE49-F238E27FC236}">
                <a16:creationId xmlns:a16="http://schemas.microsoft.com/office/drawing/2014/main" id="{BCC57C78-1D3C-E348-788D-8CA82ABF2B51}"/>
              </a:ext>
            </a:extLst>
          </p:cNvPr>
          <p:cNvCxnSpPr/>
          <p:nvPr/>
        </p:nvCxnSpPr>
        <p:spPr bwMode="auto">
          <a:xfrm flipH="1" flipV="1">
            <a:off x="2691690" y="1614212"/>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7" name="直线连接符 16">
            <a:extLst>
              <a:ext uri="{FF2B5EF4-FFF2-40B4-BE49-F238E27FC236}">
                <a16:creationId xmlns:a16="http://schemas.microsoft.com/office/drawing/2014/main" id="{CD52DD82-7A4C-C336-823D-F9780958E4D1}"/>
              </a:ext>
            </a:extLst>
          </p:cNvPr>
          <p:cNvCxnSpPr/>
          <p:nvPr/>
        </p:nvCxnSpPr>
        <p:spPr bwMode="auto">
          <a:xfrm flipH="1" flipV="1">
            <a:off x="2237533" y="1641706"/>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8" name="直线连接符 17">
            <a:extLst>
              <a:ext uri="{FF2B5EF4-FFF2-40B4-BE49-F238E27FC236}">
                <a16:creationId xmlns:a16="http://schemas.microsoft.com/office/drawing/2014/main" id="{2FDE79C0-B02D-420B-0DA9-550FA2DADB19}"/>
              </a:ext>
            </a:extLst>
          </p:cNvPr>
          <p:cNvCxnSpPr/>
          <p:nvPr/>
        </p:nvCxnSpPr>
        <p:spPr bwMode="auto">
          <a:xfrm flipH="1" flipV="1">
            <a:off x="1773765" y="1633167"/>
            <a:ext cx="14006" cy="180000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9" name="直线连接符 18">
            <a:extLst>
              <a:ext uri="{FF2B5EF4-FFF2-40B4-BE49-F238E27FC236}">
                <a16:creationId xmlns:a16="http://schemas.microsoft.com/office/drawing/2014/main" id="{C77B6C21-13C7-F60A-04CA-631F52DC94C9}"/>
              </a:ext>
            </a:extLst>
          </p:cNvPr>
          <p:cNvCxnSpPr/>
          <p:nvPr/>
        </p:nvCxnSpPr>
        <p:spPr bwMode="auto">
          <a:xfrm>
            <a:off x="1542022" y="2952893"/>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0" name="直线连接符 19">
            <a:extLst>
              <a:ext uri="{FF2B5EF4-FFF2-40B4-BE49-F238E27FC236}">
                <a16:creationId xmlns:a16="http://schemas.microsoft.com/office/drawing/2014/main" id="{BB19B102-0B9E-25AB-9FC0-270E47077C4A}"/>
              </a:ext>
            </a:extLst>
          </p:cNvPr>
          <p:cNvCxnSpPr/>
          <p:nvPr/>
        </p:nvCxnSpPr>
        <p:spPr bwMode="auto">
          <a:xfrm>
            <a:off x="1552742" y="2075241"/>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1" name="直线连接符 20">
            <a:extLst>
              <a:ext uri="{FF2B5EF4-FFF2-40B4-BE49-F238E27FC236}">
                <a16:creationId xmlns:a16="http://schemas.microsoft.com/office/drawing/2014/main" id="{3BD42FAE-C99F-E001-E950-25ECA159FF8D}"/>
              </a:ext>
            </a:extLst>
          </p:cNvPr>
          <p:cNvCxnSpPr/>
          <p:nvPr/>
        </p:nvCxnSpPr>
        <p:spPr bwMode="auto">
          <a:xfrm>
            <a:off x="1542022" y="3199098"/>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2" name="直线连接符 21">
            <a:extLst>
              <a:ext uri="{FF2B5EF4-FFF2-40B4-BE49-F238E27FC236}">
                <a16:creationId xmlns:a16="http://schemas.microsoft.com/office/drawing/2014/main" id="{111CF36C-2195-78F4-1276-1A1FC33BF0DA}"/>
              </a:ext>
            </a:extLst>
          </p:cNvPr>
          <p:cNvCxnSpPr/>
          <p:nvPr/>
        </p:nvCxnSpPr>
        <p:spPr bwMode="auto">
          <a:xfrm>
            <a:off x="1519809" y="2745190"/>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3" name="直线连接符 22">
            <a:extLst>
              <a:ext uri="{FF2B5EF4-FFF2-40B4-BE49-F238E27FC236}">
                <a16:creationId xmlns:a16="http://schemas.microsoft.com/office/drawing/2014/main" id="{85595A70-FC23-E0C7-71F5-733E969F0F7A}"/>
              </a:ext>
            </a:extLst>
          </p:cNvPr>
          <p:cNvCxnSpPr/>
          <p:nvPr/>
        </p:nvCxnSpPr>
        <p:spPr bwMode="auto">
          <a:xfrm>
            <a:off x="1561923" y="2302291"/>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4" name="直线连接符 23">
            <a:extLst>
              <a:ext uri="{FF2B5EF4-FFF2-40B4-BE49-F238E27FC236}">
                <a16:creationId xmlns:a16="http://schemas.microsoft.com/office/drawing/2014/main" id="{48C07B13-6623-BFB0-5782-DB627AC77508}"/>
              </a:ext>
            </a:extLst>
          </p:cNvPr>
          <p:cNvCxnSpPr/>
          <p:nvPr/>
        </p:nvCxnSpPr>
        <p:spPr bwMode="auto">
          <a:xfrm>
            <a:off x="1542022" y="1869632"/>
            <a:ext cx="1800000" cy="4188"/>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5" name="Oval 27">
            <a:extLst>
              <a:ext uri="{FF2B5EF4-FFF2-40B4-BE49-F238E27FC236}">
                <a16:creationId xmlns:a16="http://schemas.microsoft.com/office/drawing/2014/main" id="{6DA1F082-E6DE-325C-3365-6DCEAD101255}"/>
              </a:ext>
            </a:extLst>
          </p:cNvPr>
          <p:cNvSpPr>
            <a:spLocks noChangeArrowheads="1"/>
          </p:cNvSpPr>
          <p:nvPr/>
        </p:nvSpPr>
        <p:spPr bwMode="auto">
          <a:xfrm>
            <a:off x="2657191" y="2489835"/>
            <a:ext cx="72000" cy="7200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26" name="Oval 27">
            <a:extLst>
              <a:ext uri="{FF2B5EF4-FFF2-40B4-BE49-F238E27FC236}">
                <a16:creationId xmlns:a16="http://schemas.microsoft.com/office/drawing/2014/main" id="{580836FD-C6C5-22D4-F497-07079D2BAB8E}"/>
              </a:ext>
            </a:extLst>
          </p:cNvPr>
          <p:cNvSpPr>
            <a:spLocks noChangeArrowheads="1"/>
          </p:cNvSpPr>
          <p:nvPr/>
        </p:nvSpPr>
        <p:spPr bwMode="auto">
          <a:xfrm>
            <a:off x="2869727" y="2483742"/>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27" name="Oval 27">
            <a:extLst>
              <a:ext uri="{FF2B5EF4-FFF2-40B4-BE49-F238E27FC236}">
                <a16:creationId xmlns:a16="http://schemas.microsoft.com/office/drawing/2014/main" id="{0B0E0B01-D1B2-32A6-1359-8B953EEC4153}"/>
              </a:ext>
            </a:extLst>
          </p:cNvPr>
          <p:cNvSpPr>
            <a:spLocks noChangeArrowheads="1"/>
          </p:cNvSpPr>
          <p:nvPr/>
        </p:nvSpPr>
        <p:spPr bwMode="auto">
          <a:xfrm>
            <a:off x="2669696" y="2710875"/>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28" name="Oval 27">
            <a:extLst>
              <a:ext uri="{FF2B5EF4-FFF2-40B4-BE49-F238E27FC236}">
                <a16:creationId xmlns:a16="http://schemas.microsoft.com/office/drawing/2014/main" id="{DF16EA8C-8D96-950F-3D08-E576C3AAAD39}"/>
              </a:ext>
            </a:extLst>
          </p:cNvPr>
          <p:cNvSpPr>
            <a:spLocks noChangeArrowheads="1"/>
          </p:cNvSpPr>
          <p:nvPr/>
        </p:nvSpPr>
        <p:spPr bwMode="auto">
          <a:xfrm>
            <a:off x="2662693" y="2268221"/>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29" name="Oval 27">
            <a:extLst>
              <a:ext uri="{FF2B5EF4-FFF2-40B4-BE49-F238E27FC236}">
                <a16:creationId xmlns:a16="http://schemas.microsoft.com/office/drawing/2014/main" id="{CEDE19B6-6F30-A682-4FF1-05E38117E308}"/>
              </a:ext>
            </a:extLst>
          </p:cNvPr>
          <p:cNvSpPr>
            <a:spLocks noChangeArrowheads="1"/>
          </p:cNvSpPr>
          <p:nvPr/>
        </p:nvSpPr>
        <p:spPr bwMode="auto">
          <a:xfrm>
            <a:off x="2427688" y="2491602"/>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30" name="文本框 29">
            <a:extLst>
              <a:ext uri="{FF2B5EF4-FFF2-40B4-BE49-F238E27FC236}">
                <a16:creationId xmlns:a16="http://schemas.microsoft.com/office/drawing/2014/main" id="{39F0401E-BE62-C5AF-293A-0C01237D0AC4}"/>
              </a:ext>
            </a:extLst>
          </p:cNvPr>
          <p:cNvSpPr txBox="1"/>
          <p:nvPr/>
        </p:nvSpPr>
        <p:spPr>
          <a:xfrm>
            <a:off x="2556801" y="3406273"/>
            <a:ext cx="248786" cy="369332"/>
          </a:xfrm>
          <a:prstGeom prst="rect">
            <a:avLst/>
          </a:prstGeom>
          <a:noFill/>
        </p:spPr>
        <p:txBody>
          <a:bodyPr wrap="none" rtlCol="0">
            <a:spAutoFit/>
          </a:bodyPr>
          <a:lstStyle/>
          <a:p>
            <a:r>
              <a:rPr kumimoji="1" lang="en-US" altLang="zh-CN" sz="1800" i="1" dirty="0" err="1"/>
              <a:t>i</a:t>
            </a:r>
            <a:endParaRPr kumimoji="1" lang="zh-CN" altLang="en-US" sz="1800" i="1" dirty="0"/>
          </a:p>
        </p:txBody>
      </p:sp>
      <p:sp>
        <p:nvSpPr>
          <p:cNvPr id="31" name="文本框 30">
            <a:extLst>
              <a:ext uri="{FF2B5EF4-FFF2-40B4-BE49-F238E27FC236}">
                <a16:creationId xmlns:a16="http://schemas.microsoft.com/office/drawing/2014/main" id="{68D76DD8-AE16-BA78-950D-BD49AA4EFF67}"/>
              </a:ext>
            </a:extLst>
          </p:cNvPr>
          <p:cNvSpPr txBox="1"/>
          <p:nvPr/>
        </p:nvSpPr>
        <p:spPr>
          <a:xfrm>
            <a:off x="1334687" y="2346518"/>
            <a:ext cx="248786" cy="369332"/>
          </a:xfrm>
          <a:prstGeom prst="rect">
            <a:avLst/>
          </a:prstGeom>
          <a:noFill/>
        </p:spPr>
        <p:txBody>
          <a:bodyPr wrap="none" rtlCol="0">
            <a:spAutoFit/>
          </a:bodyPr>
          <a:lstStyle/>
          <a:p>
            <a:r>
              <a:rPr kumimoji="1" lang="en-US" altLang="zh-CN" sz="1800" i="1" dirty="0"/>
              <a:t>j</a:t>
            </a:r>
            <a:endParaRPr kumimoji="1" lang="zh-CN" altLang="en-US" sz="1800" i="1"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D42FEB8-CCA6-D60E-9E03-607B4684AB30}"/>
                  </a:ext>
                </a:extLst>
              </p:cNvPr>
              <p:cNvSpPr txBox="1"/>
              <p:nvPr/>
            </p:nvSpPr>
            <p:spPr>
              <a:xfrm>
                <a:off x="4574502" y="1041180"/>
                <a:ext cx="5150769" cy="609526"/>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𝝋</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sub>
                      </m:sSub>
                      <m:r>
                        <a:rPr kumimoji="1" lang="en-US" altLang="zh-CN" sz="1800" i="1">
                          <a:latin typeface="Cambria Math" panose="02040503050406030204" pitchFamily="18" charset="0"/>
                        </a:rPr>
                        <m:t>=</m:t>
                      </m:r>
                      <m:f>
                        <m:fPr>
                          <m:ctrlPr>
                            <a:rPr kumimoji="1" lang="en-US" altLang="zh-CN" sz="1800" i="1">
                              <a:latin typeface="Cambria Math" panose="02040503050406030204" pitchFamily="18" charset="0"/>
                            </a:rPr>
                          </m:ctrlPr>
                        </m:fPr>
                        <m:num>
                          <m:r>
                            <a:rPr kumimoji="1" lang="en-US" altLang="zh-CN" sz="1800" i="1">
                              <a:latin typeface="Cambria Math" panose="02040503050406030204" pitchFamily="18" charset="0"/>
                            </a:rPr>
                            <m:t>𝟏</m:t>
                          </m:r>
                        </m:num>
                        <m:den>
                          <m:r>
                            <a:rPr kumimoji="1" lang="en-US" altLang="zh-CN" sz="1800" i="1">
                              <a:latin typeface="Cambria Math" panose="02040503050406030204" pitchFamily="18" charset="0"/>
                            </a:rPr>
                            <m:t>𝟒</m:t>
                          </m:r>
                        </m:den>
                      </m:f>
                      <m:d>
                        <m:dPr>
                          <m:begChr m:val="["/>
                          <m:endChr m:val="]"/>
                          <m:ctrlPr>
                            <a:rPr kumimoji="1" lang="en-US" altLang="zh-CN" sz="1800" i="1">
                              <a:latin typeface="Cambria Math" panose="02040503050406030204" pitchFamily="18" charset="0"/>
                            </a:rPr>
                          </m:ctrlPr>
                        </m:dPr>
                        <m:e>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𝝋</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sub>
                          </m:sSub>
                          <m:r>
                            <a:rPr kumimoji="1" lang="en-US" altLang="zh-CN" sz="1800" i="1">
                              <a:latin typeface="Cambria Math" panose="02040503050406030204" pitchFamily="18" charset="0"/>
                            </a:rPr>
                            <m:t>+</m:t>
                          </m:r>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𝝋</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sub>
                          </m:sSub>
                          <m:r>
                            <a:rPr kumimoji="1" lang="en-US" altLang="zh-CN" sz="1800" i="1">
                              <a:latin typeface="Cambria Math" panose="02040503050406030204" pitchFamily="18" charset="0"/>
                            </a:rPr>
                            <m:t>+</m:t>
                          </m:r>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𝝋</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sub>
                          </m:sSub>
                          <m:r>
                            <a:rPr kumimoji="1" lang="en-US" altLang="zh-CN" sz="1800" i="1">
                              <a:latin typeface="Cambria Math" panose="02040503050406030204" pitchFamily="18" charset="0"/>
                            </a:rPr>
                            <m:t>+</m:t>
                          </m:r>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𝝋</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𝟏</m:t>
                              </m:r>
                            </m:sub>
                          </m:sSub>
                        </m:e>
                      </m:d>
                      <m:r>
                        <a:rPr kumimoji="1" lang="en-US" altLang="zh-CN" sz="1800" i="1">
                          <a:latin typeface="Cambria Math" panose="02040503050406030204" pitchFamily="18" charset="0"/>
                        </a:rPr>
                        <m:t>+</m:t>
                      </m:r>
                      <m:f>
                        <m:fPr>
                          <m:ctrlPr>
                            <a:rPr kumimoji="1" lang="en-US" altLang="zh-CN" sz="1800" i="1">
                              <a:latin typeface="Cambria Math" panose="02040503050406030204" pitchFamily="18" charset="0"/>
                            </a:rPr>
                          </m:ctrlPr>
                        </m:fPr>
                        <m:num>
                          <m:sSup>
                            <m:sSupPr>
                              <m:ctrlPr>
                                <a:rPr kumimoji="1" lang="en-US" altLang="zh-CN" sz="1800" i="1">
                                  <a:latin typeface="Cambria Math" panose="02040503050406030204" pitchFamily="18" charset="0"/>
                                </a:rPr>
                              </m:ctrlPr>
                            </m:sSupPr>
                            <m:e>
                              <m:r>
                                <a:rPr kumimoji="1" lang="en-US" altLang="zh-CN" sz="1800" i="1">
                                  <a:latin typeface="Cambria Math" panose="02040503050406030204" pitchFamily="18" charset="0"/>
                                </a:rPr>
                                <m:t>𝒉</m:t>
                              </m:r>
                            </m:e>
                            <m:sup>
                              <m:r>
                                <a:rPr kumimoji="1" lang="en-US" altLang="zh-CN" sz="1800" i="1">
                                  <a:latin typeface="Cambria Math" panose="02040503050406030204" pitchFamily="18" charset="0"/>
                                </a:rPr>
                                <m:t>𝟐</m:t>
                              </m:r>
                            </m:sup>
                          </m:sSup>
                        </m:num>
                        <m:den>
                          <m:sSub>
                            <m:sSubPr>
                              <m:ctrlPr>
                                <a:rPr kumimoji="1" lang="en-US" altLang="zh-CN" sz="1800" i="1">
                                  <a:latin typeface="Cambria Math" panose="02040503050406030204" pitchFamily="18" charset="0"/>
                                  <a:ea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𝟒</m:t>
                              </m:r>
                              <m:r>
                                <a:rPr kumimoji="1" lang="en-US" altLang="zh-CN" sz="1800" i="1">
                                  <a:latin typeface="Cambria Math" panose="02040503050406030204" pitchFamily="18" charset="0"/>
                                  <a:ea typeface="Cambria Math" panose="02040503050406030204" pitchFamily="18" charset="0"/>
                                </a:rPr>
                                <m:t>𝝐</m:t>
                              </m:r>
                            </m:e>
                            <m:sub>
                              <m:r>
                                <a:rPr kumimoji="1" lang="en-US" altLang="zh-CN" sz="1800" i="1">
                                  <a:latin typeface="Cambria Math" panose="02040503050406030204" pitchFamily="18" charset="0"/>
                                  <a:ea typeface="Cambria Math" panose="02040503050406030204" pitchFamily="18" charset="0"/>
                                </a:rPr>
                                <m:t>𝟎</m:t>
                              </m:r>
                            </m:sub>
                          </m:sSub>
                        </m:den>
                      </m:f>
                      <m:sSub>
                        <m:sSubPr>
                          <m:ctrlPr>
                            <a:rPr kumimoji="1" lang="en-US" altLang="zh-CN" sz="1800" i="1">
                              <a:latin typeface="Cambria Math" panose="02040503050406030204" pitchFamily="18" charset="0"/>
                            </a:rPr>
                          </m:ctrlPr>
                        </m:sSubPr>
                        <m:e>
                          <m:r>
                            <a:rPr kumimoji="1" lang="en-US" altLang="zh-CN" sz="1800" i="1">
                              <a:latin typeface="Cambria Math" panose="02040503050406030204" pitchFamily="18" charset="0"/>
                              <a:ea typeface="Cambria Math" panose="02040503050406030204" pitchFamily="18" charset="0"/>
                            </a:rPr>
                            <m:t>𝝆</m:t>
                          </m:r>
                        </m:e>
                        <m:sub>
                          <m:r>
                            <a:rPr kumimoji="1" lang="en-US" altLang="zh-CN" sz="1800" i="1">
                              <a:latin typeface="Cambria Math" panose="02040503050406030204" pitchFamily="18" charset="0"/>
                            </a:rPr>
                            <m:t>𝒊</m:t>
                          </m:r>
                          <m:r>
                            <a:rPr kumimoji="1" lang="en-US" altLang="zh-CN" sz="1800" i="1">
                              <a:latin typeface="Cambria Math" panose="02040503050406030204" pitchFamily="18" charset="0"/>
                            </a:rPr>
                            <m:t>,</m:t>
                          </m:r>
                          <m:r>
                            <a:rPr kumimoji="1" lang="en-US" altLang="zh-CN" sz="1800" i="1">
                              <a:latin typeface="Cambria Math" panose="02040503050406030204" pitchFamily="18" charset="0"/>
                            </a:rPr>
                            <m:t>𝒋</m:t>
                          </m:r>
                        </m:sub>
                      </m:sSub>
                    </m:oMath>
                  </m:oMathPara>
                </a14:m>
                <a:endParaRPr kumimoji="1" lang="zh-CN" altLang="en-US" sz="1800" dirty="0"/>
              </a:p>
            </p:txBody>
          </p:sp>
        </mc:Choice>
        <mc:Fallback xmlns="">
          <p:sp>
            <p:nvSpPr>
              <p:cNvPr id="32" name="文本框 31">
                <a:extLst>
                  <a:ext uri="{FF2B5EF4-FFF2-40B4-BE49-F238E27FC236}">
                    <a16:creationId xmlns:a16="http://schemas.microsoft.com/office/drawing/2014/main" id="{1D42FEB8-CCA6-D60E-9E03-607B4684AB30}"/>
                  </a:ext>
                </a:extLst>
              </p:cNvPr>
              <p:cNvSpPr txBox="1">
                <a:spLocks noRot="1" noChangeAspect="1" noMove="1" noResize="1" noEditPoints="1" noAdjustHandles="1" noChangeArrowheads="1" noChangeShapeType="1" noTextEdit="1"/>
              </p:cNvSpPr>
              <p:nvPr/>
            </p:nvSpPr>
            <p:spPr>
              <a:xfrm>
                <a:off x="4574502" y="1041180"/>
                <a:ext cx="5150769" cy="609526"/>
              </a:xfrm>
              <a:prstGeom prst="rect">
                <a:avLst/>
              </a:prstGeom>
              <a:blipFill>
                <a:blip r:embed="rId3"/>
                <a:stretch>
                  <a:fillRect l="-490" r="-245" b="-8000"/>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2FDD1A7-D333-1D31-055E-8585A231B8E5}"/>
                  </a:ext>
                </a:extLst>
              </p:cNvPr>
              <p:cNvSpPr txBox="1"/>
              <p:nvPr/>
            </p:nvSpPr>
            <p:spPr>
              <a:xfrm>
                <a:off x="4755545" y="2427980"/>
                <a:ext cx="4370234" cy="1620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a:latin typeface="Cambria Math" panose="02040503050406030204" pitchFamily="18" charset="0"/>
                            </a:rPr>
                          </m:ctrlPr>
                        </m:dPr>
                        <m:e>
                          <m:eqArr>
                            <m:eqArrPr>
                              <m:ctrlPr>
                                <a:rPr kumimoji="1" lang="en-US" altLang="zh-CN" sz="1600" i="1">
                                  <a:latin typeface="Cambria Math" panose="02040503050406030204" pitchFamily="18" charset="0"/>
                                </a:rPr>
                              </m:ctrlPr>
                            </m:eqArr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𝟏</m:t>
                                  </m:r>
                                </m:num>
                                <m:den>
                                  <m:r>
                                    <a:rPr kumimoji="1" lang="en-US" altLang="zh-CN" sz="1600" i="1">
                                      <a:latin typeface="Cambria Math" panose="02040503050406030204" pitchFamily="18" charset="0"/>
                                    </a:rPr>
                                    <m:t>𝟒</m:t>
                                  </m:r>
                                </m:den>
                              </m:f>
                              <m:d>
                                <m:dPr>
                                  <m:begChr m:val="["/>
                                  <m:endChr m:val="]"/>
                                  <m:ctrlPr>
                                    <a:rPr kumimoji="1" lang="en-US" altLang="zh-CN" sz="1600" i="1">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𝟐</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𝟎</m:t>
                                      </m:r>
                                    </m:sub>
                                  </m:sSub>
                                </m:e>
                              </m:d>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sSup>
                                    <m:sSupPr>
                                      <m:ctrlPr>
                                        <a:rPr kumimoji="1" lang="en-US" altLang="zh-CN" sz="1600" i="1">
                                          <a:latin typeface="Cambria Math" panose="02040503050406030204" pitchFamily="18" charset="0"/>
                                        </a:rPr>
                                      </m:ctrlPr>
                                    </m:sSupPr>
                                    <m:e>
                                      <m:r>
                                        <a:rPr kumimoji="1" lang="en-US" altLang="zh-CN" sz="1600" i="1">
                                          <a:latin typeface="Cambria Math" panose="02040503050406030204" pitchFamily="18" charset="0"/>
                                        </a:rPr>
                                        <m:t>𝒉</m:t>
                                      </m:r>
                                    </m:e>
                                    <m:sup>
                                      <m:r>
                                        <a:rPr kumimoji="1" lang="en-US" altLang="zh-CN" sz="1600" i="1">
                                          <a:latin typeface="Cambria Math" panose="02040503050406030204" pitchFamily="18" charset="0"/>
                                        </a:rPr>
                                        <m:t>𝟐</m:t>
                                      </m:r>
                                    </m:sup>
                                  </m:sSup>
                                </m:num>
                                <m:den>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𝟒</m:t>
                                      </m:r>
                                      <m:r>
                                        <a:rPr kumimoji="1" lang="en-US" altLang="zh-CN" sz="1600" i="1">
                                          <a:latin typeface="Cambria Math" panose="02040503050406030204" pitchFamily="18" charset="0"/>
                                          <a:ea typeface="Cambria Math" panose="02040503050406030204" pitchFamily="18" charset="0"/>
                                        </a:rPr>
                                        <m:t>𝝐</m:t>
                                      </m:r>
                                    </m:e>
                                    <m:sub>
                                      <m:r>
                                        <a:rPr kumimoji="1" lang="en-US" altLang="zh-CN" sz="1600" i="1">
                                          <a:latin typeface="Cambria Math" panose="02040503050406030204" pitchFamily="18" charset="0"/>
                                          <a:ea typeface="Cambria Math" panose="02040503050406030204" pitchFamily="18" charset="0"/>
                                        </a:rPr>
                                        <m:t>𝟎</m:t>
                                      </m:r>
                                    </m:sub>
                                  </m:sSub>
                                </m:den>
                              </m:f>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𝝆</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𝟏</m:t>
                                  </m:r>
                                </m:num>
                                <m:den>
                                  <m:r>
                                    <a:rPr kumimoji="1" lang="en-US" altLang="zh-CN" sz="1600" i="1">
                                      <a:latin typeface="Cambria Math" panose="02040503050406030204" pitchFamily="18" charset="0"/>
                                    </a:rPr>
                                    <m:t>𝟒</m:t>
                                  </m:r>
                                </m:den>
                              </m:f>
                              <m:d>
                                <m:dPr>
                                  <m:begChr m:val="["/>
                                  <m:endChr m:val="]"/>
                                  <m:ctrlPr>
                                    <a:rPr kumimoji="1" lang="en-US" altLang="zh-CN" sz="1600" i="1">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𝟐</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𝟑</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d>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sSup>
                                    <m:sSupPr>
                                      <m:ctrlPr>
                                        <a:rPr kumimoji="1" lang="en-US" altLang="zh-CN" sz="1600" i="1">
                                          <a:latin typeface="Cambria Math" panose="02040503050406030204" pitchFamily="18" charset="0"/>
                                        </a:rPr>
                                      </m:ctrlPr>
                                    </m:sSupPr>
                                    <m:e>
                                      <m:r>
                                        <a:rPr kumimoji="1" lang="en-US" altLang="zh-CN" sz="1600" i="1">
                                          <a:latin typeface="Cambria Math" panose="02040503050406030204" pitchFamily="18" charset="0"/>
                                        </a:rPr>
                                        <m:t>𝒉</m:t>
                                      </m:r>
                                    </m:e>
                                    <m:sup>
                                      <m:r>
                                        <a:rPr kumimoji="1" lang="en-US" altLang="zh-CN" sz="1600" i="1">
                                          <a:latin typeface="Cambria Math" panose="02040503050406030204" pitchFamily="18" charset="0"/>
                                        </a:rPr>
                                        <m:t>𝟐</m:t>
                                      </m:r>
                                    </m:sup>
                                  </m:sSup>
                                </m:num>
                                <m:den>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𝟒</m:t>
                                      </m:r>
                                      <m:r>
                                        <a:rPr kumimoji="1" lang="en-US" altLang="zh-CN" sz="1600" i="1">
                                          <a:latin typeface="Cambria Math" panose="02040503050406030204" pitchFamily="18" charset="0"/>
                                          <a:ea typeface="Cambria Math" panose="02040503050406030204" pitchFamily="18" charset="0"/>
                                        </a:rPr>
                                        <m:t>𝝐</m:t>
                                      </m:r>
                                    </m:e>
                                    <m:sub>
                                      <m:r>
                                        <a:rPr kumimoji="1" lang="en-US" altLang="zh-CN" sz="1600" i="1">
                                          <a:latin typeface="Cambria Math" panose="02040503050406030204" pitchFamily="18" charset="0"/>
                                          <a:ea typeface="Cambria Math" panose="02040503050406030204" pitchFamily="18" charset="0"/>
                                        </a:rPr>
                                        <m:t>𝟎</m:t>
                                      </m:r>
                                    </m:sub>
                                  </m:sSub>
                                </m:den>
                              </m:f>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𝝆</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m:rPr>
                                  <m:nor/>
                                </m:rPr>
                                <a:rPr kumimoji="1" lang="zh-CN" altLang="en-US" sz="1600" dirty="0"/>
                                <m:t> </m:t>
                              </m:r>
                            </m:e>
                            <m:e>
                              <m:r>
                                <a:rPr kumimoji="1" lang="zh-CN" altLang="en-US" sz="1600" i="1" dirty="0">
                                  <a:latin typeface="Cambria Math" panose="02040503050406030204" pitchFamily="18" charset="0"/>
                                </a:rPr>
                                <m:t>⋯⋯</m:t>
                              </m:r>
                            </m:e>
                            <m:e>
                              <m:r>
                                <m:rPr>
                                  <m:nor/>
                                </m:rPr>
                                <a:rPr kumimoji="1" lang="zh-CN" altLang="en-US" sz="1600" dirty="0"/>
                                <m:t> </m:t>
                              </m:r>
                            </m:e>
                          </m:eqArr>
                        </m:e>
                      </m:d>
                    </m:oMath>
                  </m:oMathPara>
                </a14:m>
                <a:endParaRPr kumimoji="1" lang="zh-CN" altLang="en-US" sz="1600" dirty="0"/>
              </a:p>
            </p:txBody>
          </p:sp>
        </mc:Choice>
        <mc:Fallback xmlns="">
          <p:sp>
            <p:nvSpPr>
              <p:cNvPr id="36" name="文本框 35">
                <a:extLst>
                  <a:ext uri="{FF2B5EF4-FFF2-40B4-BE49-F238E27FC236}">
                    <a16:creationId xmlns:a16="http://schemas.microsoft.com/office/drawing/2014/main" id="{C2FDD1A7-D333-1D31-055E-8585A231B8E5}"/>
                  </a:ext>
                </a:extLst>
              </p:cNvPr>
              <p:cNvSpPr txBox="1">
                <a:spLocks noRot="1" noChangeAspect="1" noMove="1" noResize="1" noEditPoints="1" noAdjustHandles="1" noChangeArrowheads="1" noChangeShapeType="1" noTextEdit="1"/>
              </p:cNvSpPr>
              <p:nvPr/>
            </p:nvSpPr>
            <p:spPr>
              <a:xfrm>
                <a:off x="4755545" y="2427980"/>
                <a:ext cx="4370234" cy="1620124"/>
              </a:xfrm>
              <a:prstGeom prst="rect">
                <a:avLst/>
              </a:prstGeom>
              <a:blipFill>
                <a:blip r:embed="rId4"/>
                <a:stretch>
                  <a:fillRect r="-1159" b="-3125"/>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74203FAD-4FA7-285F-DCA0-B557C88EC08B}"/>
              </a:ext>
            </a:extLst>
          </p:cNvPr>
          <p:cNvGrpSpPr/>
          <p:nvPr/>
        </p:nvGrpSpPr>
        <p:grpSpPr>
          <a:xfrm>
            <a:off x="5159896" y="1808563"/>
            <a:ext cx="6231791" cy="1781541"/>
            <a:chOff x="3939753" y="1838030"/>
            <a:chExt cx="6231791" cy="1781541"/>
          </a:xfrm>
        </p:grpSpPr>
        <p:sp>
          <p:nvSpPr>
            <p:cNvPr id="48" name="文本框 47">
              <a:extLst>
                <a:ext uri="{FF2B5EF4-FFF2-40B4-BE49-F238E27FC236}">
                  <a16:creationId xmlns:a16="http://schemas.microsoft.com/office/drawing/2014/main" id="{3C816CCB-DB01-0D45-1B88-2BBCF33DA067}"/>
                </a:ext>
              </a:extLst>
            </p:cNvPr>
            <p:cNvSpPr txBox="1"/>
            <p:nvPr/>
          </p:nvSpPr>
          <p:spPr>
            <a:xfrm>
              <a:off x="3939753" y="1838030"/>
              <a:ext cx="1346844" cy="369332"/>
            </a:xfrm>
            <a:prstGeom prst="rect">
              <a:avLst/>
            </a:prstGeom>
            <a:noFill/>
          </p:spPr>
          <p:txBody>
            <a:bodyPr wrap="none" rtlCol="0">
              <a:spAutoFit/>
            </a:bodyPr>
            <a:lstStyle/>
            <a:p>
              <a:r>
                <a:rPr kumimoji="1" lang="zh-CN" altLang="en-US" sz="1800" dirty="0"/>
                <a:t>边界条件：</a:t>
              </a: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EC47314-9908-4C86-AEDE-2B81310E13CF}"/>
                    </a:ext>
                  </a:extLst>
                </p:cNvPr>
                <p:cNvSpPr txBox="1"/>
                <p:nvPr/>
              </p:nvSpPr>
              <p:spPr>
                <a:xfrm>
                  <a:off x="5182935" y="1855521"/>
                  <a:ext cx="3226588" cy="269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𝒋</m:t>
                            </m:r>
                          </m:sub>
                        </m:sSub>
                        <m:r>
                          <a:rPr kumimoji="1" lang="en-US" altLang="zh-CN" sz="1600" i="1">
                            <a:latin typeface="Cambria Math" panose="02040503050406030204" pitchFamily="18" charset="0"/>
                          </a:rPr>
                          <m:t>=</m:t>
                        </m:r>
                        <m:r>
                          <a:rPr kumimoji="1" lang="en-US" altLang="zh-CN" sz="1600" i="1">
                            <a:latin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𝟎𝟓</m:t>
                        </m:r>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zh-CN" altLang="en-US" sz="1600" i="1">
                                <a:latin typeface="Cambria Math" panose="02040503050406030204" pitchFamily="18" charset="0"/>
                              </a:rPr>
                              <m:t>  </m:t>
                            </m:r>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𝑵</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𝒋</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𝒊</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𝟎</m:t>
                            </m:r>
                          </m:sub>
                        </m:sSub>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𝒊</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𝑵</m:t>
                            </m:r>
                          </m:sub>
                        </m:sSub>
                        <m:r>
                          <a:rPr kumimoji="1" lang="en-US" altLang="zh-CN" sz="1600" i="1">
                            <a:latin typeface="Cambria Math" panose="02040503050406030204" pitchFamily="18" charset="0"/>
                          </a:rPr>
                          <m:t>=</m:t>
                        </m:r>
                        <m:r>
                          <a:rPr kumimoji="1" lang="en-US" altLang="zh-CN" sz="1600" i="1">
                            <a:latin typeface="Cambria Math" panose="02040503050406030204" pitchFamily="18" charset="0"/>
                          </a:rPr>
                          <m:t>𝟎</m:t>
                        </m:r>
                      </m:oMath>
                    </m:oMathPara>
                  </a14:m>
                  <a:endParaRPr kumimoji="1" lang="zh-CN" altLang="en-US" sz="1600" dirty="0"/>
                </a:p>
              </p:txBody>
            </p:sp>
          </mc:Choice>
          <mc:Fallback xmlns="">
            <p:sp>
              <p:nvSpPr>
                <p:cNvPr id="49" name="文本框 48">
                  <a:extLst>
                    <a:ext uri="{FF2B5EF4-FFF2-40B4-BE49-F238E27FC236}">
                      <a16:creationId xmlns:a16="http://schemas.microsoft.com/office/drawing/2014/main" id="{9EC47314-9908-4C86-AEDE-2B81310E13CF}"/>
                    </a:ext>
                  </a:extLst>
                </p:cNvPr>
                <p:cNvSpPr txBox="1">
                  <a:spLocks noRot="1" noChangeAspect="1" noMove="1" noResize="1" noEditPoints="1" noAdjustHandles="1" noChangeArrowheads="1" noChangeShapeType="1" noTextEdit="1"/>
                </p:cNvSpPr>
                <p:nvPr/>
              </p:nvSpPr>
              <p:spPr>
                <a:xfrm>
                  <a:off x="5182935" y="1855521"/>
                  <a:ext cx="3226588" cy="269497"/>
                </a:xfrm>
                <a:prstGeom prst="rect">
                  <a:avLst/>
                </a:prstGeom>
                <a:blipFill>
                  <a:blip r:embed="rId5"/>
                  <a:stretch>
                    <a:fillRect l="-1176" t="-9091" r="-784" b="-22727"/>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80126D7E-4599-BC19-9C0B-69A09CB47F1E}"/>
                </a:ext>
              </a:extLst>
            </p:cNvPr>
            <p:cNvSpPr txBox="1"/>
            <p:nvPr/>
          </p:nvSpPr>
          <p:spPr>
            <a:xfrm>
              <a:off x="8409523" y="2696241"/>
              <a:ext cx="1762021" cy="923330"/>
            </a:xfrm>
            <a:prstGeom prst="rect">
              <a:avLst/>
            </a:prstGeom>
            <a:noFill/>
          </p:spPr>
          <p:txBody>
            <a:bodyPr wrap="none" rtlCol="0">
              <a:spAutoFit/>
            </a:bodyPr>
            <a:lstStyle/>
            <a:p>
              <a:r>
                <a:rPr kumimoji="1" lang="zh-CN" altLang="en-US" sz="1800" dirty="0">
                  <a:solidFill>
                    <a:srgbClr val="0432FF"/>
                  </a:solidFill>
                </a:rPr>
                <a:t>线性方程组：</a:t>
              </a:r>
              <a:endParaRPr kumimoji="1" lang="en-US" altLang="zh-CN" sz="1800" dirty="0">
                <a:solidFill>
                  <a:srgbClr val="0432FF"/>
                </a:solidFill>
              </a:endParaRPr>
            </a:p>
            <a:p>
              <a:r>
                <a:rPr kumimoji="1" lang="en-US" altLang="zh-CN" sz="1800" dirty="0">
                  <a:solidFill>
                    <a:srgbClr val="FF0000"/>
                  </a:solidFill>
                </a:rPr>
                <a:t> (N-1)</a:t>
              </a:r>
              <a:r>
                <a:rPr kumimoji="1" lang="en-US" altLang="zh-CN" sz="1800" baseline="30000" dirty="0">
                  <a:solidFill>
                    <a:srgbClr val="FF0000"/>
                  </a:solidFill>
                </a:rPr>
                <a:t>2</a:t>
              </a:r>
              <a:r>
                <a:rPr kumimoji="1" lang="zh-CN" altLang="en-US" sz="1800" dirty="0">
                  <a:solidFill>
                    <a:srgbClr val="FF0000"/>
                  </a:solidFill>
                </a:rPr>
                <a:t>个未知数</a:t>
              </a:r>
              <a:endParaRPr kumimoji="1" lang="en-US" altLang="zh-CN" sz="1800" dirty="0">
                <a:solidFill>
                  <a:srgbClr val="FF0000"/>
                </a:solidFill>
              </a:endParaRPr>
            </a:p>
            <a:p>
              <a:r>
                <a:rPr kumimoji="1" lang="en-US" altLang="zh-CN" sz="1800" dirty="0">
                  <a:solidFill>
                    <a:srgbClr val="FF0000"/>
                  </a:solidFill>
                </a:rPr>
                <a:t> (N-1)</a:t>
              </a:r>
              <a:r>
                <a:rPr kumimoji="1" lang="en-US" altLang="zh-CN" sz="1800" baseline="30000" dirty="0">
                  <a:solidFill>
                    <a:srgbClr val="FF0000"/>
                  </a:solidFill>
                </a:rPr>
                <a:t>2</a:t>
              </a:r>
              <a:r>
                <a:rPr kumimoji="1" lang="zh-CN" altLang="en-US" sz="1800" dirty="0">
                  <a:solidFill>
                    <a:srgbClr val="FF0000"/>
                  </a:solidFill>
                </a:rPr>
                <a:t>个等式</a:t>
              </a:r>
            </a:p>
          </p:txBody>
        </p:sp>
      </p:grpSp>
      <p:grpSp>
        <p:nvGrpSpPr>
          <p:cNvPr id="57" name="组合 56">
            <a:extLst>
              <a:ext uri="{FF2B5EF4-FFF2-40B4-BE49-F238E27FC236}">
                <a16:creationId xmlns:a16="http://schemas.microsoft.com/office/drawing/2014/main" id="{CC537EE2-DD26-5ADD-6A21-AFD94FB7CDEE}"/>
              </a:ext>
            </a:extLst>
          </p:cNvPr>
          <p:cNvGrpSpPr/>
          <p:nvPr/>
        </p:nvGrpSpPr>
        <p:grpSpPr>
          <a:xfrm>
            <a:off x="848673" y="4854261"/>
            <a:ext cx="3416256" cy="1060193"/>
            <a:chOff x="313243" y="5013963"/>
            <a:chExt cx="3416256" cy="1060193"/>
          </a:xfrm>
        </p:grpSpPr>
        <p:sp>
          <p:nvSpPr>
            <p:cNvPr id="52" name="文本框 51">
              <a:extLst>
                <a:ext uri="{FF2B5EF4-FFF2-40B4-BE49-F238E27FC236}">
                  <a16:creationId xmlns:a16="http://schemas.microsoft.com/office/drawing/2014/main" id="{D3B4D93B-AAB1-D1F5-D117-DCCBA4FEC4D5}"/>
                </a:ext>
              </a:extLst>
            </p:cNvPr>
            <p:cNvSpPr txBox="1"/>
            <p:nvPr/>
          </p:nvSpPr>
          <p:spPr>
            <a:xfrm>
              <a:off x="313243" y="5013963"/>
              <a:ext cx="3416256" cy="523220"/>
            </a:xfrm>
            <a:prstGeom prst="rect">
              <a:avLst/>
            </a:prstGeom>
            <a:noFill/>
          </p:spPr>
          <p:txBody>
            <a:bodyPr wrap="none" rtlCol="0">
              <a:spAutoFit/>
            </a:bodyPr>
            <a:lstStyle/>
            <a:p>
              <a:r>
                <a:rPr kumimoji="1" lang="zh-CN" altLang="en-US" dirty="0"/>
                <a:t>松弛法</a:t>
              </a:r>
              <a:r>
                <a:rPr kumimoji="1" lang="en-US" altLang="zh-CN" dirty="0"/>
                <a:t>(relaxation)</a:t>
              </a:r>
              <a:r>
                <a:rPr kumimoji="1" lang="zh-CN" altLang="en-US" dirty="0"/>
                <a:t>：</a:t>
              </a:r>
            </a:p>
          </p:txBody>
        </p:sp>
        <p:sp>
          <p:nvSpPr>
            <p:cNvPr id="53" name="文本框 52">
              <a:extLst>
                <a:ext uri="{FF2B5EF4-FFF2-40B4-BE49-F238E27FC236}">
                  <a16:creationId xmlns:a16="http://schemas.microsoft.com/office/drawing/2014/main" id="{CB24D926-6AE4-CB22-F8E1-0C8DFB1CE09B}"/>
                </a:ext>
              </a:extLst>
            </p:cNvPr>
            <p:cNvSpPr txBox="1"/>
            <p:nvPr/>
          </p:nvSpPr>
          <p:spPr>
            <a:xfrm>
              <a:off x="313243" y="5671760"/>
              <a:ext cx="1346844" cy="369332"/>
            </a:xfrm>
            <a:prstGeom prst="rect">
              <a:avLst/>
            </a:prstGeom>
            <a:noFill/>
          </p:spPr>
          <p:txBody>
            <a:bodyPr wrap="none" rtlCol="0">
              <a:spAutoFit/>
            </a:bodyPr>
            <a:lstStyle/>
            <a:p>
              <a:r>
                <a:rPr kumimoji="1" lang="zh-CN" altLang="en-US" sz="1800" dirty="0"/>
                <a:t>收敛条件：</a:t>
              </a:r>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0EF31F7-4A30-B76F-FD61-6AB9AB0102BC}"/>
                    </a:ext>
                  </a:extLst>
                </p:cNvPr>
                <p:cNvSpPr/>
                <p:nvPr/>
              </p:nvSpPr>
              <p:spPr>
                <a:xfrm>
                  <a:off x="1455646" y="5675264"/>
                  <a:ext cx="2001317" cy="398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1600" i="1">
                                <a:latin typeface="Cambria Math" panose="02040503050406030204" pitchFamily="18" charset="0"/>
                              </a:rPr>
                            </m:ctrlPr>
                          </m:sSupPr>
                          <m:e>
                            <m:r>
                              <a:rPr kumimoji="1" lang="en-US" altLang="zh-CN" sz="1600" i="1">
                                <a:latin typeface="Cambria Math" panose="02040503050406030204" pitchFamily="18" charset="0"/>
                              </a:rPr>
                              <m:t>|</m:t>
                            </m:r>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𝒊</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𝒋</m:t>
                                </m:r>
                              </m:sub>
                            </m:sSub>
                          </m:e>
                          <m:sup>
                            <m:r>
                              <a:rPr kumimoji="1" lang="en-US" altLang="zh-CN" sz="1600" i="1">
                                <a:latin typeface="Cambria Math" panose="02040503050406030204" pitchFamily="18" charset="0"/>
                              </a:rPr>
                              <m:t>𝒌</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𝒊</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𝒋</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|&lt;</m:t>
                        </m:r>
                        <m:r>
                          <a:rPr kumimoji="1" lang="en-US" altLang="zh-CN" sz="1600" i="1">
                            <a:latin typeface="Cambria Math" panose="02040503050406030204" pitchFamily="18" charset="0"/>
                            <a:ea typeface="Cambria Math" panose="02040503050406030204" pitchFamily="18" charset="0"/>
                          </a:rPr>
                          <m:t>𝜺</m:t>
                        </m:r>
                      </m:oMath>
                    </m:oMathPara>
                  </a14:m>
                  <a:endParaRPr lang="zh-CN" altLang="en-US" sz="1600" dirty="0"/>
                </a:p>
              </p:txBody>
            </p:sp>
          </mc:Choice>
          <mc:Fallback xmlns="">
            <p:sp>
              <p:nvSpPr>
                <p:cNvPr id="54" name="矩形 53">
                  <a:extLst>
                    <a:ext uri="{FF2B5EF4-FFF2-40B4-BE49-F238E27FC236}">
                      <a16:creationId xmlns:a16="http://schemas.microsoft.com/office/drawing/2014/main" id="{E0EF31F7-4A30-B76F-FD61-6AB9AB0102BC}"/>
                    </a:ext>
                  </a:extLst>
                </p:cNvPr>
                <p:cNvSpPr>
                  <a:spLocks noRot="1" noChangeAspect="1" noMove="1" noResize="1" noEditPoints="1" noAdjustHandles="1" noChangeArrowheads="1" noChangeShapeType="1" noTextEdit="1"/>
                </p:cNvSpPr>
                <p:nvPr/>
              </p:nvSpPr>
              <p:spPr>
                <a:xfrm>
                  <a:off x="1455646" y="5675264"/>
                  <a:ext cx="2001317" cy="398892"/>
                </a:xfrm>
                <a:prstGeom prst="rect">
                  <a:avLst/>
                </a:prstGeom>
                <a:blipFill>
                  <a:blip r:embed="rId6"/>
                  <a:stretch>
                    <a:fillRect b="-3125"/>
                  </a:stretch>
                </a:blipFill>
              </p:spPr>
              <p:txBody>
                <a:bodyPr/>
                <a:lstStyle/>
                <a:p>
                  <a:r>
                    <a:rPr lang="zh-CN" altLang="en-US">
                      <a:noFill/>
                    </a:rPr>
                    <a:t> </a:t>
                  </a:r>
                </a:p>
              </p:txBody>
            </p:sp>
          </mc:Fallback>
        </mc:AlternateContent>
      </p:grpSp>
      <p:sp>
        <p:nvSpPr>
          <p:cNvPr id="55" name="Text Box 2">
            <a:extLst>
              <a:ext uri="{FF2B5EF4-FFF2-40B4-BE49-F238E27FC236}">
                <a16:creationId xmlns:a16="http://schemas.microsoft.com/office/drawing/2014/main" id="{2ACC972B-0002-6B43-B55B-591E47415873}"/>
              </a:ext>
            </a:extLst>
          </p:cNvPr>
          <p:cNvSpPr txBox="1">
            <a:spLocks noChangeArrowheads="1"/>
          </p:cNvSpPr>
          <p:nvPr/>
        </p:nvSpPr>
        <p:spPr bwMode="auto">
          <a:xfrm>
            <a:off x="559583" y="298549"/>
            <a:ext cx="70489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zh-CN" altLang="en-US" dirty="0">
                <a:solidFill>
                  <a:srgbClr val="0432FF"/>
                </a:solidFill>
                <a:latin typeface="Times New Roman" panose="02020603050405020304" pitchFamily="18" charset="0"/>
              </a:rPr>
              <a:t>偏微分方程的数值解法</a:t>
            </a:r>
            <a:r>
              <a:rPr kumimoji="1" lang="zh-CN" altLang="en-US" sz="2800" dirty="0">
                <a:solidFill>
                  <a:srgbClr val="0432FF"/>
                </a:solidFill>
                <a:latin typeface="Times New Roman" panose="02020603050405020304" pitchFamily="18" charset="0"/>
              </a:rPr>
              <a:t>（求解泊松方程）</a:t>
            </a:r>
          </a:p>
        </p:txBody>
      </p:sp>
      <p:grpSp>
        <p:nvGrpSpPr>
          <p:cNvPr id="62" name="组合 61">
            <a:extLst>
              <a:ext uri="{FF2B5EF4-FFF2-40B4-BE49-F238E27FC236}">
                <a16:creationId xmlns:a16="http://schemas.microsoft.com/office/drawing/2014/main" id="{0EC78374-56E2-D9F2-3283-B1B47A00CFD9}"/>
              </a:ext>
            </a:extLst>
          </p:cNvPr>
          <p:cNvGrpSpPr/>
          <p:nvPr/>
        </p:nvGrpSpPr>
        <p:grpSpPr>
          <a:xfrm>
            <a:off x="603381" y="5031159"/>
            <a:ext cx="11114218" cy="1310018"/>
            <a:chOff x="-920620" y="5031159"/>
            <a:chExt cx="11114218" cy="1310018"/>
          </a:xfrm>
        </p:grpSpPr>
        <p:sp>
          <p:nvSpPr>
            <p:cNvPr id="58" name="文本框 57">
              <a:extLst>
                <a:ext uri="{FF2B5EF4-FFF2-40B4-BE49-F238E27FC236}">
                  <a16:creationId xmlns:a16="http://schemas.microsoft.com/office/drawing/2014/main" id="{9781D37D-F189-FFE8-C33C-0FF7A772CBC8}"/>
                </a:ext>
              </a:extLst>
            </p:cNvPr>
            <p:cNvSpPr txBox="1"/>
            <p:nvPr/>
          </p:nvSpPr>
          <p:spPr>
            <a:xfrm>
              <a:off x="8460431" y="5031159"/>
              <a:ext cx="1733167" cy="369332"/>
            </a:xfrm>
            <a:prstGeom prst="rect">
              <a:avLst/>
            </a:prstGeom>
            <a:noFill/>
          </p:spPr>
          <p:txBody>
            <a:bodyPr wrap="none" rtlCol="0">
              <a:spAutoFit/>
            </a:bodyPr>
            <a:lstStyle/>
            <a:p>
              <a:r>
                <a:rPr kumimoji="1" lang="en-US" altLang="zh-CN" sz="1800" dirty="0">
                  <a:solidFill>
                    <a:srgbClr val="FF0000"/>
                  </a:solidFill>
                </a:rPr>
                <a:t>(</a:t>
              </a:r>
              <a:r>
                <a:rPr kumimoji="1" lang="zh-CN" altLang="en-US" sz="1800" dirty="0">
                  <a:solidFill>
                    <a:srgbClr val="FF0000"/>
                  </a:solidFill>
                </a:rPr>
                <a:t>雅克比松弛法</a:t>
              </a:r>
              <a:r>
                <a:rPr kumimoji="1" lang="en-US" altLang="zh-CN" sz="1800" dirty="0">
                  <a:solidFill>
                    <a:srgbClr val="FF0000"/>
                  </a:solidFill>
                </a:rPr>
                <a:t>)</a:t>
              </a:r>
              <a:endParaRPr kumimoji="1" lang="zh-CN" altLang="en-US" sz="1800" dirty="0">
                <a:solidFill>
                  <a:srgbClr val="FF0000"/>
                </a:solidFill>
              </a:endParaRPr>
            </a:p>
          </p:txBody>
        </p:sp>
        <p:sp>
          <p:nvSpPr>
            <p:cNvPr id="59" name="文本框 58">
              <a:extLst>
                <a:ext uri="{FF2B5EF4-FFF2-40B4-BE49-F238E27FC236}">
                  <a16:creationId xmlns:a16="http://schemas.microsoft.com/office/drawing/2014/main" id="{CCFAEECC-75FA-D0D0-A949-F83963DA8723}"/>
                </a:ext>
              </a:extLst>
            </p:cNvPr>
            <p:cNvSpPr txBox="1"/>
            <p:nvPr/>
          </p:nvSpPr>
          <p:spPr>
            <a:xfrm>
              <a:off x="-920620" y="6002623"/>
              <a:ext cx="3906839" cy="338554"/>
            </a:xfrm>
            <a:prstGeom prst="rect">
              <a:avLst/>
            </a:prstGeom>
            <a:noFill/>
          </p:spPr>
          <p:txBody>
            <a:bodyPr wrap="none" rtlCol="0">
              <a:spAutoFit/>
            </a:bodyPr>
            <a:lstStyle/>
            <a:p>
              <a:r>
                <a:rPr kumimoji="1" lang="zh-CN" altLang="en-US" sz="1600" dirty="0"/>
                <a:t>雅克比松弛法总能给出稳定且收敛的解！</a:t>
              </a:r>
            </a:p>
          </p:txBody>
        </p:sp>
      </p:grpSp>
      <p:grpSp>
        <p:nvGrpSpPr>
          <p:cNvPr id="65" name="组合 64">
            <a:extLst>
              <a:ext uri="{FF2B5EF4-FFF2-40B4-BE49-F238E27FC236}">
                <a16:creationId xmlns:a16="http://schemas.microsoft.com/office/drawing/2014/main" id="{9BA3C349-843B-B2A7-D0DA-F53B0E0C5B0B}"/>
              </a:ext>
            </a:extLst>
          </p:cNvPr>
          <p:cNvGrpSpPr/>
          <p:nvPr/>
        </p:nvGrpSpPr>
        <p:grpSpPr>
          <a:xfrm>
            <a:off x="1507021" y="3163099"/>
            <a:ext cx="1800783" cy="1367560"/>
            <a:chOff x="565839" y="3220713"/>
            <a:chExt cx="1800783" cy="1367560"/>
          </a:xfrm>
        </p:grpSpPr>
        <p:sp>
          <p:nvSpPr>
            <p:cNvPr id="40" name="Oval 27">
              <a:extLst>
                <a:ext uri="{FF2B5EF4-FFF2-40B4-BE49-F238E27FC236}">
                  <a16:creationId xmlns:a16="http://schemas.microsoft.com/office/drawing/2014/main" id="{A2D1E2BF-3461-DB94-C96B-9828FEA4B43C}"/>
                </a:ext>
              </a:extLst>
            </p:cNvPr>
            <p:cNvSpPr>
              <a:spLocks noChangeArrowheads="1"/>
            </p:cNvSpPr>
            <p:nvPr/>
          </p:nvSpPr>
          <p:spPr bwMode="auto">
            <a:xfrm>
              <a:off x="1046866" y="3220713"/>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37" name="Oval 27">
              <a:extLst>
                <a:ext uri="{FF2B5EF4-FFF2-40B4-BE49-F238E27FC236}">
                  <a16:creationId xmlns:a16="http://schemas.microsoft.com/office/drawing/2014/main" id="{CB165691-C112-CDFA-B785-AF12CA2695AF}"/>
                </a:ext>
              </a:extLst>
            </p:cNvPr>
            <p:cNvSpPr>
              <a:spLocks noChangeArrowheads="1"/>
            </p:cNvSpPr>
            <p:nvPr/>
          </p:nvSpPr>
          <p:spPr bwMode="auto">
            <a:xfrm>
              <a:off x="1041738" y="3452803"/>
              <a:ext cx="72000" cy="72000"/>
            </a:xfrm>
            <a:prstGeom prst="ellipse">
              <a:avLst/>
            </a:prstGeom>
            <a:solidFill>
              <a:srgbClr val="FF0000"/>
            </a:solidFill>
            <a:ln w="9525">
              <a:solidFill>
                <a:srgbClr val="FF0000"/>
              </a:solid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38" name="Oval 27">
              <a:extLst>
                <a:ext uri="{FF2B5EF4-FFF2-40B4-BE49-F238E27FC236}">
                  <a16:creationId xmlns:a16="http://schemas.microsoft.com/office/drawing/2014/main" id="{115607EF-0B19-A0DE-40A6-6CB281C7BC2D}"/>
                </a:ext>
              </a:extLst>
            </p:cNvPr>
            <p:cNvSpPr>
              <a:spLocks noChangeArrowheads="1"/>
            </p:cNvSpPr>
            <p:nvPr/>
          </p:nvSpPr>
          <p:spPr bwMode="auto">
            <a:xfrm>
              <a:off x="821273" y="3459544"/>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39" name="Oval 27">
              <a:extLst>
                <a:ext uri="{FF2B5EF4-FFF2-40B4-BE49-F238E27FC236}">
                  <a16:creationId xmlns:a16="http://schemas.microsoft.com/office/drawing/2014/main" id="{CEA08A8A-2758-A08F-2D6B-D1B26A13549F}"/>
                </a:ext>
              </a:extLst>
            </p:cNvPr>
            <p:cNvSpPr>
              <a:spLocks noChangeArrowheads="1"/>
            </p:cNvSpPr>
            <p:nvPr/>
          </p:nvSpPr>
          <p:spPr bwMode="auto">
            <a:xfrm>
              <a:off x="1271708" y="3454252"/>
              <a:ext cx="72000" cy="72000"/>
            </a:xfrm>
            <a:prstGeom prst="ellipse">
              <a:avLst/>
            </a:prstGeom>
            <a:solidFill>
              <a:srgbClr val="00FA00"/>
            </a:solidFill>
            <a:ln w="9525">
              <a:noFill/>
              <a:round/>
              <a:headEnd/>
              <a:tailEnd/>
            </a:ln>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lang="zh-CN" altLang="en-US" sz="2800">
                <a:solidFill>
                  <a:srgbClr val="1C1C1C"/>
                </a:solidFill>
                <a:latin typeface="Times New Roman" panose="02020603050405020304" pitchFamily="18" charset="0"/>
              </a:endParaRPr>
            </a:p>
          </p:txBody>
        </p:sp>
        <p:sp>
          <p:nvSpPr>
            <p:cNvPr id="42" name="文本框 41">
              <a:extLst>
                <a:ext uri="{FF2B5EF4-FFF2-40B4-BE49-F238E27FC236}">
                  <a16:creationId xmlns:a16="http://schemas.microsoft.com/office/drawing/2014/main" id="{62F6FA1F-5594-1454-CFDB-2DA5F206AE7C}"/>
                </a:ext>
              </a:extLst>
            </p:cNvPr>
            <p:cNvSpPr txBox="1"/>
            <p:nvPr/>
          </p:nvSpPr>
          <p:spPr>
            <a:xfrm>
              <a:off x="565839" y="3720194"/>
              <a:ext cx="1632178" cy="338554"/>
            </a:xfrm>
            <a:prstGeom prst="rect">
              <a:avLst/>
            </a:prstGeom>
            <a:noFill/>
          </p:spPr>
          <p:txBody>
            <a:bodyPr wrap="none" rtlCol="0">
              <a:spAutoFit/>
            </a:bodyPr>
            <a:lstStyle/>
            <a:p>
              <a:r>
                <a:rPr kumimoji="1" lang="zh-CN" altLang="en-US" sz="1600" dirty="0">
                  <a:solidFill>
                    <a:srgbClr val="FF0000"/>
                  </a:solidFill>
                </a:rPr>
                <a:t>需要边界条件！</a:t>
              </a:r>
            </a:p>
          </p:txBody>
        </p:sp>
        <p:cxnSp>
          <p:nvCxnSpPr>
            <p:cNvPr id="46" name="直线箭头连接符 45">
              <a:extLst>
                <a:ext uri="{FF2B5EF4-FFF2-40B4-BE49-F238E27FC236}">
                  <a16:creationId xmlns:a16="http://schemas.microsoft.com/office/drawing/2014/main" id="{EC66B4E9-12C8-0C6D-F4AF-88F041BB39A1}"/>
                </a:ext>
              </a:extLst>
            </p:cNvPr>
            <p:cNvCxnSpPr>
              <a:cxnSpLocks/>
            </p:cNvCxnSpPr>
            <p:nvPr/>
          </p:nvCxnSpPr>
          <p:spPr bwMode="auto">
            <a:xfrm>
              <a:off x="1107193" y="3558659"/>
              <a:ext cx="119783" cy="181847"/>
            </a:xfrm>
            <a:prstGeom prst="straightConnector1">
              <a:avLst/>
            </a:prstGeom>
            <a:solidFill>
              <a:schemeClr val="accent1"/>
            </a:solidFill>
            <a:ln w="9525" cap="flat" cmpd="sng" algn="ctr">
              <a:solidFill>
                <a:srgbClr val="FF0000"/>
              </a:solidFill>
              <a:prstDash val="solid"/>
              <a:miter lim="800000"/>
              <a:headEnd type="none" w="sm" len="med"/>
              <a:tailEnd type="triangle" w="sm" len="med"/>
            </a:ln>
            <a:effectLst/>
          </p:spPr>
        </p:cxnSp>
        <p:sp>
          <p:nvSpPr>
            <p:cNvPr id="63" name="文本框 62">
              <a:extLst>
                <a:ext uri="{FF2B5EF4-FFF2-40B4-BE49-F238E27FC236}">
                  <a16:creationId xmlns:a16="http://schemas.microsoft.com/office/drawing/2014/main" id="{7555CCE7-2674-9380-5CDC-9C920323F7F0}"/>
                </a:ext>
              </a:extLst>
            </p:cNvPr>
            <p:cNvSpPr txBox="1"/>
            <p:nvPr/>
          </p:nvSpPr>
          <p:spPr>
            <a:xfrm>
              <a:off x="635058" y="4126608"/>
              <a:ext cx="1731564" cy="461665"/>
            </a:xfrm>
            <a:prstGeom prst="rect">
              <a:avLst/>
            </a:prstGeom>
            <a:noFill/>
          </p:spPr>
          <p:txBody>
            <a:bodyPr wrap="none" rtlCol="0">
              <a:spAutoFit/>
            </a:bodyPr>
            <a:lstStyle/>
            <a:p>
              <a:r>
                <a:rPr kumimoji="1" lang="zh-CN" altLang="en-US" sz="2400" dirty="0">
                  <a:solidFill>
                    <a:srgbClr val="0432FF"/>
                  </a:solidFill>
                </a:rPr>
                <a:t>边值问题！</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1D90F4A-0FD3-856B-F24A-DC75606C4CAC}"/>
                  </a:ext>
                </a:extLst>
              </p:cNvPr>
              <p:cNvSpPr txBox="1"/>
              <p:nvPr/>
            </p:nvSpPr>
            <p:spPr>
              <a:xfrm>
                <a:off x="4796139" y="4567419"/>
                <a:ext cx="5068503" cy="162012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600" i="1">
                              <a:latin typeface="Cambria Math" panose="02040503050406030204" pitchFamily="18" charset="0"/>
                            </a:rPr>
                          </m:ctrlPr>
                        </m:dPr>
                        <m:e>
                          <m:eqArr>
                            <m:eqArrPr>
                              <m:ctrlPr>
                                <a:rPr kumimoji="1" lang="en-US" altLang="zh-CN" sz="1600" i="1">
                                  <a:latin typeface="Cambria Math" panose="02040503050406030204" pitchFamily="18" charset="0"/>
                                </a:rPr>
                              </m:ctrlPr>
                            </m:eqArrPr>
                            <m:e>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sup>
                                  <m:r>
                                    <a:rPr kumimoji="1" lang="en-US" altLang="zh-CN" sz="1600" i="1">
                                      <a:latin typeface="Cambria Math" panose="02040503050406030204" pitchFamily="18" charset="0"/>
                                    </a:rPr>
                                    <m:t>𝒌</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p>
                              </m:sSup>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𝟏</m:t>
                                  </m:r>
                                </m:num>
                                <m:den>
                                  <m:r>
                                    <a:rPr kumimoji="1" lang="en-US" altLang="zh-CN" sz="1600" i="1">
                                      <a:latin typeface="Cambria Math" panose="02040503050406030204" pitchFamily="18" charset="0"/>
                                    </a:rPr>
                                    <m:t>𝟒</m:t>
                                  </m:r>
                                </m:den>
                              </m:f>
                              <m:d>
                                <m:dPr>
                                  <m:begChr m:val="["/>
                                  <m:endChr m:val="]"/>
                                  <m:ctrlPr>
                                    <a:rPr kumimoji="1" lang="en-US" altLang="zh-CN" sz="1600" i="1">
                                      <a:latin typeface="Cambria Math" panose="02040503050406030204" pitchFamily="18" charset="0"/>
                                    </a:rPr>
                                  </m:ctrlPr>
                                </m:dPr>
                                <m:e>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𝟐</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𝟎</m:t>
                                          </m:r>
                                        </m:sub>
                                      </m:sSub>
                                    </m:e>
                                    <m:sup>
                                      <m:r>
                                        <a:rPr kumimoji="1" lang="en-US" altLang="zh-CN" sz="1600" i="1">
                                          <a:latin typeface="Cambria Math" panose="02040503050406030204" pitchFamily="18" charset="0"/>
                                        </a:rPr>
                                        <m:t>𝒌</m:t>
                                      </m:r>
                                    </m:sup>
                                  </m:sSup>
                                </m:e>
                              </m:d>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sSup>
                                    <m:sSupPr>
                                      <m:ctrlPr>
                                        <a:rPr kumimoji="1" lang="en-US" altLang="zh-CN" sz="1600" i="1">
                                          <a:latin typeface="Cambria Math" panose="02040503050406030204" pitchFamily="18" charset="0"/>
                                        </a:rPr>
                                      </m:ctrlPr>
                                    </m:sSupPr>
                                    <m:e>
                                      <m:r>
                                        <a:rPr kumimoji="1" lang="en-US" altLang="zh-CN" sz="1600" i="1">
                                          <a:latin typeface="Cambria Math" panose="02040503050406030204" pitchFamily="18" charset="0"/>
                                        </a:rPr>
                                        <m:t>𝒉</m:t>
                                      </m:r>
                                    </m:e>
                                    <m:sup>
                                      <m:r>
                                        <a:rPr kumimoji="1" lang="en-US" altLang="zh-CN" sz="1600" i="1">
                                          <a:latin typeface="Cambria Math" panose="02040503050406030204" pitchFamily="18" charset="0"/>
                                        </a:rPr>
                                        <m:t>𝟐</m:t>
                                      </m:r>
                                    </m:sup>
                                  </m:sSup>
                                </m:num>
                                <m:den>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𝟒</m:t>
                                      </m:r>
                                      <m:r>
                                        <a:rPr kumimoji="1" lang="en-US" altLang="zh-CN" sz="1600" i="1">
                                          <a:latin typeface="Cambria Math" panose="02040503050406030204" pitchFamily="18" charset="0"/>
                                          <a:ea typeface="Cambria Math" panose="02040503050406030204" pitchFamily="18" charset="0"/>
                                        </a:rPr>
                                        <m:t>𝝐</m:t>
                                      </m:r>
                                    </m:e>
                                    <m:sub>
                                      <m:r>
                                        <a:rPr kumimoji="1" lang="en-US" altLang="zh-CN" sz="1600" i="1">
                                          <a:latin typeface="Cambria Math" panose="02040503050406030204" pitchFamily="18" charset="0"/>
                                          <a:ea typeface="Cambria Math" panose="02040503050406030204" pitchFamily="18" charset="0"/>
                                        </a:rPr>
                                        <m:t>𝟎</m:t>
                                      </m:r>
                                    </m:sub>
                                  </m:sSub>
                                </m:den>
                              </m:f>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𝝆</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e>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e>
                                <m:sup>
                                  <m:r>
                                    <a:rPr kumimoji="1" lang="en-US" altLang="zh-CN" sz="1600" i="1">
                                      <a:latin typeface="Cambria Math" panose="02040503050406030204" pitchFamily="18" charset="0"/>
                                    </a:rPr>
                                    <m:t>𝒌</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p>
                              </m:sSup>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r>
                                    <a:rPr kumimoji="1" lang="en-US" altLang="zh-CN" sz="1600" i="1">
                                      <a:latin typeface="Cambria Math" panose="02040503050406030204" pitchFamily="18" charset="0"/>
                                    </a:rPr>
                                    <m:t>𝟏</m:t>
                                  </m:r>
                                </m:num>
                                <m:den>
                                  <m:r>
                                    <a:rPr kumimoji="1" lang="en-US" altLang="zh-CN" sz="1600" i="1">
                                      <a:latin typeface="Cambria Math" panose="02040503050406030204" pitchFamily="18" charset="0"/>
                                    </a:rPr>
                                    <m:t>𝟒</m:t>
                                  </m:r>
                                </m:den>
                              </m:f>
                              <m:d>
                                <m:dPr>
                                  <m:begChr m:val="["/>
                                  <m:endChr m:val="]"/>
                                  <m:ctrlPr>
                                    <a:rPr kumimoji="1" lang="en-US" altLang="zh-CN" sz="1600" i="1">
                                      <a:latin typeface="Cambria Math" panose="02040503050406030204" pitchFamily="18" charset="0"/>
                                    </a:rPr>
                                  </m:ctrlPr>
                                </m:dPr>
                                <m:e>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𝟐</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𝟎</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𝟑</m:t>
                                          </m:r>
                                        </m:sub>
                                      </m:sSub>
                                    </m:e>
                                    <m:sup>
                                      <m:r>
                                        <a:rPr kumimoji="1" lang="en-US" altLang="zh-CN" sz="1600" i="1">
                                          <a:latin typeface="Cambria Math" panose="02040503050406030204" pitchFamily="18" charset="0"/>
                                        </a:rPr>
                                        <m:t>𝒌</m:t>
                                      </m:r>
                                    </m:sup>
                                  </m:sSup>
                                  <m:r>
                                    <a:rPr kumimoji="1" lang="en-US" altLang="zh-CN" sz="1600" i="1">
                                      <a:latin typeface="Cambria Math" panose="02040503050406030204" pitchFamily="18" charset="0"/>
                                    </a:rPr>
                                    <m:t>+</m:t>
                                  </m:r>
                                  <m:sSup>
                                    <m:sSupPr>
                                      <m:ctrlPr>
                                        <a:rPr kumimoji="1" lang="en-US" altLang="zh-CN" sz="1600" i="1">
                                          <a:latin typeface="Cambria Math" panose="02040503050406030204" pitchFamily="18" charset="0"/>
                                        </a:rPr>
                                      </m:ctrlPr>
                                    </m:sSup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𝝋</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𝟏</m:t>
                                          </m:r>
                                        </m:sub>
                                      </m:sSub>
                                    </m:e>
                                    <m:sup>
                                      <m:r>
                                        <a:rPr kumimoji="1" lang="en-US" altLang="zh-CN" sz="1600" i="1">
                                          <a:latin typeface="Cambria Math" panose="02040503050406030204" pitchFamily="18" charset="0"/>
                                        </a:rPr>
                                        <m:t>𝒌</m:t>
                                      </m:r>
                                    </m:sup>
                                  </m:sSup>
                                </m:e>
                              </m:d>
                              <m:r>
                                <a:rPr kumimoji="1" lang="en-US" altLang="zh-CN" sz="1600" i="1">
                                  <a:latin typeface="Cambria Math" panose="02040503050406030204" pitchFamily="18" charset="0"/>
                                </a:rPr>
                                <m:t>+</m:t>
                              </m:r>
                              <m:f>
                                <m:fPr>
                                  <m:ctrlPr>
                                    <a:rPr kumimoji="1" lang="en-US" altLang="zh-CN" sz="1600" i="1">
                                      <a:latin typeface="Cambria Math" panose="02040503050406030204" pitchFamily="18" charset="0"/>
                                    </a:rPr>
                                  </m:ctrlPr>
                                </m:fPr>
                                <m:num>
                                  <m:sSup>
                                    <m:sSupPr>
                                      <m:ctrlPr>
                                        <a:rPr kumimoji="1" lang="en-US" altLang="zh-CN" sz="1600" i="1">
                                          <a:latin typeface="Cambria Math" panose="02040503050406030204" pitchFamily="18" charset="0"/>
                                        </a:rPr>
                                      </m:ctrlPr>
                                    </m:sSupPr>
                                    <m:e>
                                      <m:r>
                                        <a:rPr kumimoji="1" lang="en-US" altLang="zh-CN" sz="1600" i="1">
                                          <a:latin typeface="Cambria Math" panose="02040503050406030204" pitchFamily="18" charset="0"/>
                                        </a:rPr>
                                        <m:t>𝒉</m:t>
                                      </m:r>
                                    </m:e>
                                    <m:sup>
                                      <m:r>
                                        <a:rPr kumimoji="1" lang="en-US" altLang="zh-CN" sz="1600" i="1">
                                          <a:latin typeface="Cambria Math" panose="02040503050406030204" pitchFamily="18" charset="0"/>
                                        </a:rPr>
                                        <m:t>𝟐</m:t>
                                      </m:r>
                                    </m:sup>
                                  </m:sSup>
                                </m:num>
                                <m:den>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𝟒</m:t>
                                      </m:r>
                                      <m:r>
                                        <a:rPr kumimoji="1" lang="en-US" altLang="zh-CN" sz="1600" i="1">
                                          <a:latin typeface="Cambria Math" panose="02040503050406030204" pitchFamily="18" charset="0"/>
                                          <a:ea typeface="Cambria Math" panose="02040503050406030204" pitchFamily="18" charset="0"/>
                                        </a:rPr>
                                        <m:t>𝝐</m:t>
                                      </m:r>
                                    </m:e>
                                    <m:sub>
                                      <m:r>
                                        <a:rPr kumimoji="1" lang="en-US" altLang="zh-CN" sz="1600" i="1">
                                          <a:latin typeface="Cambria Math" panose="02040503050406030204" pitchFamily="18" charset="0"/>
                                          <a:ea typeface="Cambria Math" panose="02040503050406030204" pitchFamily="18" charset="0"/>
                                        </a:rPr>
                                        <m:t>𝟎</m:t>
                                      </m:r>
                                    </m:sub>
                                  </m:sSub>
                                </m:den>
                              </m:f>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𝝆</m:t>
                                  </m:r>
                                </m:e>
                                <m:sub>
                                  <m:r>
                                    <a:rPr kumimoji="1" lang="en-US" altLang="zh-CN" sz="1600" i="1">
                                      <a:latin typeface="Cambria Math" panose="02040503050406030204" pitchFamily="18" charset="0"/>
                                      <a:ea typeface="Cambria Math" panose="02040503050406030204" pitchFamily="18" charset="0"/>
                                    </a:rPr>
                                    <m:t>𝟏</m:t>
                                  </m:r>
                                  <m:r>
                                    <a:rPr kumimoji="1" lang="en-US" altLang="zh-CN" sz="1600" i="1">
                                      <a:latin typeface="Cambria Math" panose="02040503050406030204" pitchFamily="18" charset="0"/>
                                    </a:rPr>
                                    <m:t>,</m:t>
                                  </m:r>
                                  <m:r>
                                    <a:rPr kumimoji="1" lang="en-US" altLang="zh-CN" sz="1600" i="1">
                                      <a:latin typeface="Cambria Math" panose="02040503050406030204" pitchFamily="18" charset="0"/>
                                    </a:rPr>
                                    <m:t>𝟐</m:t>
                                  </m:r>
                                </m:sub>
                              </m:sSub>
                              <m:r>
                                <m:rPr>
                                  <m:nor/>
                                </m:rPr>
                                <a:rPr kumimoji="1" lang="zh-CN" altLang="en-US" sz="1600" dirty="0"/>
                                <m:t> </m:t>
                              </m:r>
                            </m:e>
                            <m:e>
                              <m:r>
                                <a:rPr kumimoji="1" lang="zh-CN" altLang="en-US" sz="1600" i="1" dirty="0">
                                  <a:latin typeface="Cambria Math" panose="02040503050406030204" pitchFamily="18" charset="0"/>
                                </a:rPr>
                                <m:t>⋯⋯</m:t>
                              </m:r>
                            </m:e>
                            <m:e>
                              <m:r>
                                <m:rPr>
                                  <m:nor/>
                                </m:rPr>
                                <a:rPr kumimoji="1" lang="zh-CN" altLang="en-US" sz="1600" dirty="0"/>
                                <m:t> </m:t>
                              </m:r>
                            </m:e>
                          </m:eqArr>
                        </m:e>
                      </m:d>
                    </m:oMath>
                  </m:oMathPara>
                </a14:m>
                <a:endParaRPr kumimoji="1" lang="zh-CN" altLang="en-US" sz="1600" dirty="0"/>
              </a:p>
            </p:txBody>
          </p:sp>
        </mc:Choice>
        <mc:Fallback xmlns="">
          <p:sp>
            <p:nvSpPr>
              <p:cNvPr id="33" name="文本框 32">
                <a:extLst>
                  <a:ext uri="{FF2B5EF4-FFF2-40B4-BE49-F238E27FC236}">
                    <a16:creationId xmlns:a16="http://schemas.microsoft.com/office/drawing/2014/main" id="{E1D90F4A-0FD3-856B-F24A-DC75606C4CAC}"/>
                  </a:ext>
                </a:extLst>
              </p:cNvPr>
              <p:cNvSpPr txBox="1">
                <a:spLocks noRot="1" noChangeAspect="1" noMove="1" noResize="1" noEditPoints="1" noAdjustHandles="1" noChangeArrowheads="1" noChangeShapeType="1" noTextEdit="1"/>
              </p:cNvSpPr>
              <p:nvPr/>
            </p:nvSpPr>
            <p:spPr>
              <a:xfrm>
                <a:off x="4796139" y="4567419"/>
                <a:ext cx="5068503" cy="1620124"/>
              </a:xfrm>
              <a:prstGeom prst="rect">
                <a:avLst/>
              </a:prstGeom>
              <a:blipFill>
                <a:blip r:embed="rId7"/>
                <a:stretch>
                  <a:fillRect r="-1000" b="-3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386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a:extLst>
              <a:ext uri="{FF2B5EF4-FFF2-40B4-BE49-F238E27FC236}">
                <a16:creationId xmlns:a16="http://schemas.microsoft.com/office/drawing/2014/main" id="{F7E95DDC-235A-CC42-8884-6D02B3365985}"/>
              </a:ext>
            </a:extLst>
          </p:cNvPr>
          <p:cNvSpPr>
            <a:spLocks noChangeArrowheads="1"/>
          </p:cNvSpPr>
          <p:nvPr/>
        </p:nvSpPr>
        <p:spPr bwMode="auto">
          <a:xfrm>
            <a:off x="3215680" y="1988840"/>
            <a:ext cx="38164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50000"/>
              </a:spcBef>
              <a:buFont typeface="Wingdings" pitchFamily="2" charset="2"/>
              <a:buChar char="ü"/>
            </a:pPr>
            <a:r>
              <a:rPr lang="zh-CN" altLang="en-US" sz="2800" dirty="0">
                <a:solidFill>
                  <a:schemeClr val="bg1">
                    <a:lumMod val="65000"/>
                  </a:schemeClr>
                </a:solidFill>
                <a:latin typeface="Times New Roman" panose="02020603050405020304" pitchFamily="18" charset="0"/>
                <a:ea typeface="黑体" panose="02010609060101010101" pitchFamily="49" charset="-122"/>
              </a:rPr>
              <a:t>迭代法（松弛法）</a:t>
            </a:r>
            <a:endParaRPr lang="en-US" altLang="zh-CN" sz="2800" dirty="0">
              <a:solidFill>
                <a:schemeClr val="bg1">
                  <a:lumMod val="65000"/>
                </a:schemeClr>
              </a:solidFill>
              <a:latin typeface="Times New Roman" panose="02020603050405020304" pitchFamily="18" charset="0"/>
              <a:ea typeface="黑体" panose="02010609060101010101" pitchFamily="49" charset="-122"/>
            </a:endParaRPr>
          </a:p>
          <a:p>
            <a:pPr marL="457200" indent="-457200" eaLnBrk="1" hangingPunct="1">
              <a:spcBef>
                <a:spcPct val="50000"/>
              </a:spcBef>
              <a:buFont typeface="Wingdings" pitchFamily="2" charset="2"/>
              <a:buChar char="ü"/>
            </a:pPr>
            <a:r>
              <a:rPr lang="zh-CN" altLang="en-US" sz="2800" dirty="0">
                <a:solidFill>
                  <a:schemeClr val="accent6">
                    <a:lumMod val="10000"/>
                  </a:schemeClr>
                </a:solidFill>
                <a:latin typeface="Times New Roman" panose="02020603050405020304" pitchFamily="18" charset="0"/>
                <a:ea typeface="黑体" panose="02010609060101010101" pitchFamily="49" charset="-122"/>
              </a:rPr>
              <a:t>高斯消去法</a:t>
            </a:r>
          </a:p>
          <a:p>
            <a:pPr marL="457200" indent="-457200" eaLnBrk="1" hangingPunct="1">
              <a:spcBef>
                <a:spcPct val="50000"/>
              </a:spcBef>
              <a:buFont typeface="Wingdings" pitchFamily="2" charset="2"/>
              <a:buChar char="ü"/>
            </a:pPr>
            <a:r>
              <a:rPr lang="en-US" altLang="zh-CN" sz="2800" dirty="0">
                <a:solidFill>
                  <a:schemeClr val="bg1">
                    <a:lumMod val="65000"/>
                  </a:schemeClr>
                </a:solidFill>
                <a:latin typeface="Times New Roman" panose="02020603050405020304" pitchFamily="18" charset="0"/>
                <a:ea typeface="黑体" panose="02010609060101010101" pitchFamily="49" charset="-122"/>
              </a:rPr>
              <a:t>LU</a:t>
            </a:r>
            <a:r>
              <a:rPr lang="zh-CN" altLang="en-US" sz="2800" dirty="0">
                <a:solidFill>
                  <a:schemeClr val="bg1">
                    <a:lumMod val="65000"/>
                  </a:schemeClr>
                </a:solidFill>
                <a:latin typeface="Times New Roman" panose="02020603050405020304" pitchFamily="18" charset="0"/>
                <a:ea typeface="黑体" panose="02010609060101010101" pitchFamily="49" charset="-122"/>
              </a:rPr>
              <a:t>分解法</a:t>
            </a:r>
            <a:endParaRPr lang="en-US" altLang="zh-CN" sz="2800" dirty="0">
              <a:solidFill>
                <a:schemeClr val="bg1">
                  <a:lumMod val="65000"/>
                </a:schemeClr>
              </a:solidFill>
              <a:latin typeface="Times New Roman" panose="02020603050405020304" pitchFamily="18" charset="0"/>
              <a:ea typeface="黑体" panose="02010609060101010101" pitchFamily="49" charset="-122"/>
            </a:endParaRPr>
          </a:p>
        </p:txBody>
      </p:sp>
      <p:sp>
        <p:nvSpPr>
          <p:cNvPr id="2" name="Text Box 2">
            <a:extLst>
              <a:ext uri="{FF2B5EF4-FFF2-40B4-BE49-F238E27FC236}">
                <a16:creationId xmlns:a16="http://schemas.microsoft.com/office/drawing/2014/main" id="{E62CBB41-9298-AC17-6F23-2CFFC96BE61D}"/>
              </a:ext>
            </a:extLst>
          </p:cNvPr>
          <p:cNvSpPr txBox="1">
            <a:spLocks noChangeArrowheads="1"/>
          </p:cNvSpPr>
          <p:nvPr/>
        </p:nvSpPr>
        <p:spPr bwMode="auto">
          <a:xfrm>
            <a:off x="479376" y="548680"/>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extLst>
      <p:ext uri="{BB962C8B-B14F-4D97-AF65-F5344CB8AC3E}">
        <p14:creationId xmlns:p14="http://schemas.microsoft.com/office/powerpoint/2010/main" val="342317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3" name="Rectangle 4">
            <a:extLst>
              <a:ext uri="{FF2B5EF4-FFF2-40B4-BE49-F238E27FC236}">
                <a16:creationId xmlns:a16="http://schemas.microsoft.com/office/drawing/2014/main" id="{BC4378B4-4A57-594E-8336-2880DB41E520}"/>
              </a:ext>
            </a:extLst>
          </p:cNvPr>
          <p:cNvSpPr>
            <a:spLocks noChangeArrowheads="1"/>
          </p:cNvSpPr>
          <p:nvPr/>
        </p:nvSpPr>
        <p:spPr bwMode="auto">
          <a:xfrm>
            <a:off x="407368" y="1139424"/>
            <a:ext cx="2740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dirty="0">
                <a:solidFill>
                  <a:srgbClr val="FF0000"/>
                </a:solidFill>
                <a:latin typeface="Times New Roman" panose="02020603050405020304" pitchFamily="18" charset="0"/>
                <a:ea typeface="黑体" panose="02010609060101010101" pitchFamily="49" charset="-122"/>
              </a:rPr>
              <a:t>高斯消去法：</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F833FBB-9B5E-4448-8B3E-C0526EFB71EB}"/>
                  </a:ext>
                </a:extLst>
              </p:cNvPr>
              <p:cNvSpPr txBox="1"/>
              <p:nvPr/>
            </p:nvSpPr>
            <p:spPr>
              <a:xfrm>
                <a:off x="1575699" y="1997407"/>
                <a:ext cx="3891835"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i="1">
                              <a:latin typeface="Cambria Math" panose="02040503050406030204" pitchFamily="18" charset="0"/>
                            </a:rPr>
                          </m:ctrlPr>
                        </m:dPr>
                        <m:e>
                          <m:eqArr>
                            <m:eqArrPr>
                              <m:ctrlPr>
                                <a:rPr kumimoji="1" lang="en-US" altLang="zh-CN" sz="2400" b="0" i="1">
                                  <a:solidFill>
                                    <a:schemeClr val="accent6">
                                      <a:lumMod val="10000"/>
                                    </a:schemeClr>
                                  </a:solidFill>
                                  <a:latin typeface="Cambria Math" panose="02040503050406030204" pitchFamily="18" charset="0"/>
                                </a:rPr>
                              </m:ctrlPr>
                            </m:eqArrPr>
                            <m:e>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11</m:t>
                                  </m:r>
                                </m:sub>
                              </m:sSub>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𝑥</m:t>
                                  </m:r>
                                </m:e>
                                <m:sub>
                                  <m:r>
                                    <a:rPr kumimoji="1" lang="en-US" altLang="zh-CN" sz="2400" b="0" i="1">
                                      <a:solidFill>
                                        <a:schemeClr val="accent6">
                                          <a:lumMod val="10000"/>
                                        </a:schemeClr>
                                      </a:solidFill>
                                      <a:latin typeface="Cambria Math" panose="02040503050406030204" pitchFamily="18" charset="0"/>
                                    </a:rPr>
                                    <m:t>1</m:t>
                                  </m:r>
                                </m:sub>
                              </m:sSub>
                              <m:r>
                                <a:rPr kumimoji="1" lang="en-US" altLang="zh-CN" sz="2400" b="0" i="1">
                                  <a:solidFill>
                                    <a:schemeClr val="accent6">
                                      <a:lumMod val="10000"/>
                                    </a:schemeClr>
                                  </a:solidFill>
                                  <a:latin typeface="Cambria Math" panose="02040503050406030204" pitchFamily="18" charset="0"/>
                                </a:rPr>
                                <m:t>+</m:t>
                              </m:r>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12</m:t>
                                  </m:r>
                                </m:sub>
                              </m:sSub>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2</m:t>
                              </m:r>
                              <m:r>
                                <a:rPr kumimoji="1" lang="en-US" altLang="zh-CN" sz="2400" b="0" i="1">
                                  <a:solidFill>
                                    <a:schemeClr val="accent6">
                                      <a:lumMod val="10000"/>
                                    </a:schemeClr>
                                  </a:solidFill>
                                  <a:latin typeface="Cambria Math" panose="02040503050406030204" pitchFamily="18" charset="0"/>
                                </a:rPr>
                                <m:t>+</m:t>
                              </m:r>
                              <m:r>
                                <a:rPr kumimoji="1" lang="en-US" altLang="zh-CN" sz="2400" b="0" i="1">
                                  <a:solidFill>
                                    <a:schemeClr val="accent6">
                                      <a:lumMod val="10000"/>
                                    </a:schemeClr>
                                  </a:solidFill>
                                  <a:latin typeface="Cambria Math" panose="02040503050406030204" pitchFamily="18" charset="0"/>
                                </a:rPr>
                                <m:t>𝑎</m:t>
                              </m:r>
                              <m:r>
                                <a:rPr kumimoji="1" lang="en-US" altLang="zh-CN" sz="2400" b="0" i="1" baseline="-25000">
                                  <a:solidFill>
                                    <a:schemeClr val="accent6">
                                      <a:lumMod val="10000"/>
                                    </a:schemeClr>
                                  </a:solidFill>
                                  <a:latin typeface="Cambria Math" panose="02040503050406030204" pitchFamily="18" charset="0"/>
                                </a:rPr>
                                <m:t>13</m:t>
                              </m:r>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r>
                                <a:rPr kumimoji="1" lang="en-US" altLang="zh-CN" sz="2400" b="0" i="1">
                                  <a:solidFill>
                                    <a:schemeClr val="accent6">
                                      <a:lumMod val="10000"/>
                                    </a:schemeClr>
                                  </a:solidFill>
                                  <a:latin typeface="Cambria Math" panose="02040503050406030204" pitchFamily="18" charset="0"/>
                                </a:rPr>
                                <m:t> =</m:t>
                              </m:r>
                              <m:r>
                                <a:rPr kumimoji="1" lang="en-US" altLang="zh-CN" sz="2400" b="0" i="1">
                                  <a:solidFill>
                                    <a:schemeClr val="accent6">
                                      <a:lumMod val="10000"/>
                                    </a:schemeClr>
                                  </a:solidFill>
                                  <a:latin typeface="Cambria Math" panose="02040503050406030204" pitchFamily="18" charset="0"/>
                                </a:rPr>
                                <m:t>𝑏</m:t>
                              </m:r>
                              <m:r>
                                <a:rPr kumimoji="1" lang="en-US" altLang="zh-CN" sz="2400" b="0" i="1" baseline="-25000">
                                  <a:solidFill>
                                    <a:schemeClr val="accent6">
                                      <a:lumMod val="10000"/>
                                    </a:schemeClr>
                                  </a:solidFill>
                                  <a:latin typeface="Cambria Math" panose="02040503050406030204" pitchFamily="18" charset="0"/>
                                </a:rPr>
                                <m:t>1</m:t>
                              </m:r>
                            </m:e>
                            <m:e>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21</m:t>
                                  </m:r>
                                </m:sub>
                              </m:sSub>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𝑥</m:t>
                                  </m:r>
                                </m:e>
                                <m:sub>
                                  <m:r>
                                    <a:rPr kumimoji="1" lang="en-US" altLang="zh-CN" sz="2400" b="0" i="1">
                                      <a:solidFill>
                                        <a:schemeClr val="accent6">
                                          <a:lumMod val="10000"/>
                                        </a:schemeClr>
                                      </a:solidFill>
                                      <a:latin typeface="Cambria Math" panose="02040503050406030204" pitchFamily="18" charset="0"/>
                                    </a:rPr>
                                    <m:t>1</m:t>
                                  </m:r>
                                </m:sub>
                              </m:sSub>
                              <m:r>
                                <a:rPr kumimoji="1" lang="en-US" altLang="zh-CN" sz="2400" b="0" i="1">
                                  <a:solidFill>
                                    <a:schemeClr val="accent6">
                                      <a:lumMod val="10000"/>
                                    </a:schemeClr>
                                  </a:solidFill>
                                  <a:latin typeface="Cambria Math" panose="02040503050406030204" pitchFamily="18" charset="0"/>
                                </a:rPr>
                                <m:t>+</m:t>
                              </m:r>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22</m:t>
                                  </m:r>
                                </m:sub>
                              </m:sSub>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2</m:t>
                              </m:r>
                              <m:r>
                                <a:rPr kumimoji="1" lang="en-US" altLang="zh-CN" sz="2400" b="0" i="1">
                                  <a:solidFill>
                                    <a:schemeClr val="accent6">
                                      <a:lumMod val="10000"/>
                                    </a:schemeClr>
                                  </a:solidFill>
                                  <a:latin typeface="Cambria Math" panose="02040503050406030204" pitchFamily="18" charset="0"/>
                                </a:rPr>
                                <m:t>+</m:t>
                              </m:r>
                              <m:r>
                                <a:rPr kumimoji="1" lang="en-US" altLang="zh-CN" sz="2400" b="0" i="1">
                                  <a:solidFill>
                                    <a:schemeClr val="accent6">
                                      <a:lumMod val="10000"/>
                                    </a:schemeClr>
                                  </a:solidFill>
                                  <a:latin typeface="Cambria Math" panose="02040503050406030204" pitchFamily="18" charset="0"/>
                                </a:rPr>
                                <m:t>𝑎</m:t>
                              </m:r>
                              <m:r>
                                <a:rPr kumimoji="1" lang="en-US" altLang="zh-CN" sz="2400" b="0" i="1" baseline="-25000">
                                  <a:solidFill>
                                    <a:schemeClr val="accent6">
                                      <a:lumMod val="10000"/>
                                    </a:schemeClr>
                                  </a:solidFill>
                                  <a:latin typeface="Cambria Math" panose="02040503050406030204" pitchFamily="18" charset="0"/>
                                </a:rPr>
                                <m:t>23</m:t>
                              </m:r>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r>
                                <a:rPr kumimoji="1" lang="en-US" altLang="zh-CN" sz="2400" b="0" i="1">
                                  <a:solidFill>
                                    <a:schemeClr val="accent6">
                                      <a:lumMod val="10000"/>
                                    </a:schemeClr>
                                  </a:solidFill>
                                  <a:latin typeface="Cambria Math" panose="02040503050406030204" pitchFamily="18" charset="0"/>
                                </a:rPr>
                                <m:t> =</m:t>
                              </m:r>
                              <m:r>
                                <a:rPr kumimoji="1" lang="en-US" altLang="zh-CN" sz="2400" b="0" i="1">
                                  <a:solidFill>
                                    <a:schemeClr val="accent6">
                                      <a:lumMod val="10000"/>
                                    </a:schemeClr>
                                  </a:solidFill>
                                  <a:latin typeface="Cambria Math" panose="02040503050406030204" pitchFamily="18" charset="0"/>
                                </a:rPr>
                                <m:t>𝑏</m:t>
                              </m:r>
                              <m:r>
                                <a:rPr kumimoji="1" lang="en-US" altLang="zh-CN" sz="2400" b="0" i="1" baseline="-25000">
                                  <a:solidFill>
                                    <a:schemeClr val="accent6">
                                      <a:lumMod val="10000"/>
                                    </a:schemeClr>
                                  </a:solidFill>
                                  <a:latin typeface="Cambria Math" panose="02040503050406030204" pitchFamily="18" charset="0"/>
                                </a:rPr>
                                <m:t>2</m:t>
                              </m:r>
                            </m:e>
                            <m:e>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31</m:t>
                                  </m:r>
                                </m:sub>
                              </m:sSub>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𝑥</m:t>
                                  </m:r>
                                </m:e>
                                <m:sub>
                                  <m:r>
                                    <a:rPr kumimoji="1" lang="en-US" altLang="zh-CN" sz="2400" b="0" i="1">
                                      <a:solidFill>
                                        <a:schemeClr val="accent6">
                                          <a:lumMod val="10000"/>
                                        </a:schemeClr>
                                      </a:solidFill>
                                      <a:latin typeface="Cambria Math" panose="02040503050406030204" pitchFamily="18" charset="0"/>
                                    </a:rPr>
                                    <m:t>1</m:t>
                                  </m:r>
                                </m:sub>
                              </m:sSub>
                              <m:r>
                                <a:rPr kumimoji="1" lang="en-US" altLang="zh-CN" sz="2400" b="0" i="1">
                                  <a:solidFill>
                                    <a:schemeClr val="accent6">
                                      <a:lumMod val="10000"/>
                                    </a:schemeClr>
                                  </a:solidFill>
                                  <a:latin typeface="Cambria Math" panose="02040503050406030204" pitchFamily="18" charset="0"/>
                                </a:rPr>
                                <m:t>+</m:t>
                              </m:r>
                              <m:sSub>
                                <m:sSubPr>
                                  <m:ctrlPr>
                                    <a:rPr kumimoji="1" lang="en-US" altLang="zh-CN" sz="2400" b="0" i="1">
                                      <a:solidFill>
                                        <a:schemeClr val="accent6">
                                          <a:lumMod val="10000"/>
                                        </a:schemeClr>
                                      </a:solidFill>
                                      <a:latin typeface="Cambria Math" panose="02040503050406030204" pitchFamily="18" charset="0"/>
                                    </a:rPr>
                                  </m:ctrlPr>
                                </m:sSubPr>
                                <m:e>
                                  <m:r>
                                    <a:rPr kumimoji="1" lang="en-US" altLang="zh-CN" sz="2400" b="0" i="1">
                                      <a:solidFill>
                                        <a:schemeClr val="accent6">
                                          <a:lumMod val="10000"/>
                                        </a:schemeClr>
                                      </a:solidFill>
                                      <a:latin typeface="Cambria Math" panose="02040503050406030204" pitchFamily="18" charset="0"/>
                                    </a:rPr>
                                    <m:t>𝑎</m:t>
                                  </m:r>
                                </m:e>
                                <m:sub>
                                  <m:r>
                                    <a:rPr kumimoji="1" lang="en-US" altLang="zh-CN" sz="2400" b="0" i="1">
                                      <a:solidFill>
                                        <a:schemeClr val="accent6">
                                          <a:lumMod val="10000"/>
                                        </a:schemeClr>
                                      </a:solidFill>
                                      <a:latin typeface="Cambria Math" panose="02040503050406030204" pitchFamily="18" charset="0"/>
                                    </a:rPr>
                                    <m:t>32</m:t>
                                  </m:r>
                                </m:sub>
                              </m:sSub>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2</m:t>
                              </m:r>
                              <m:r>
                                <a:rPr kumimoji="1" lang="en-US" altLang="zh-CN" sz="2400" b="0" i="1">
                                  <a:solidFill>
                                    <a:schemeClr val="accent6">
                                      <a:lumMod val="10000"/>
                                    </a:schemeClr>
                                  </a:solidFill>
                                  <a:latin typeface="Cambria Math" panose="02040503050406030204" pitchFamily="18" charset="0"/>
                                </a:rPr>
                                <m:t>+</m:t>
                              </m:r>
                              <m:r>
                                <a:rPr kumimoji="1" lang="en-US" altLang="zh-CN" sz="2400" b="0" i="1">
                                  <a:solidFill>
                                    <a:schemeClr val="accent6">
                                      <a:lumMod val="10000"/>
                                    </a:schemeClr>
                                  </a:solidFill>
                                  <a:latin typeface="Cambria Math" panose="02040503050406030204" pitchFamily="18" charset="0"/>
                                </a:rPr>
                                <m:t>𝑎</m:t>
                              </m:r>
                              <m:r>
                                <a:rPr kumimoji="1" lang="en-US" altLang="zh-CN" sz="2400" b="0" i="1" baseline="-25000">
                                  <a:solidFill>
                                    <a:schemeClr val="accent6">
                                      <a:lumMod val="10000"/>
                                    </a:schemeClr>
                                  </a:solidFill>
                                  <a:latin typeface="Cambria Math" panose="02040503050406030204" pitchFamily="18" charset="0"/>
                                </a:rPr>
                                <m:t>33</m:t>
                              </m:r>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r>
                                <a:rPr kumimoji="1" lang="en-US" altLang="zh-CN" sz="2400" b="0" i="1">
                                  <a:solidFill>
                                    <a:schemeClr val="accent6">
                                      <a:lumMod val="10000"/>
                                    </a:schemeClr>
                                  </a:solidFill>
                                  <a:latin typeface="Cambria Math" panose="02040503050406030204" pitchFamily="18" charset="0"/>
                                </a:rPr>
                                <m:t> =</m:t>
                              </m:r>
                              <m:r>
                                <a:rPr kumimoji="1" lang="en-US" altLang="zh-CN" sz="2400" b="0" i="1">
                                  <a:solidFill>
                                    <a:schemeClr val="accent6">
                                      <a:lumMod val="10000"/>
                                    </a:schemeClr>
                                  </a:solidFill>
                                  <a:latin typeface="Cambria Math" panose="02040503050406030204" pitchFamily="18" charset="0"/>
                                </a:rPr>
                                <m:t>𝑏</m:t>
                              </m:r>
                              <m:r>
                                <a:rPr kumimoji="1" lang="en-US" altLang="zh-CN" sz="2400" b="0" i="1" baseline="-25000">
                                  <a:solidFill>
                                    <a:schemeClr val="accent6">
                                      <a:lumMod val="10000"/>
                                    </a:schemeClr>
                                  </a:solidFill>
                                  <a:latin typeface="Cambria Math" panose="02040503050406030204" pitchFamily="18" charset="0"/>
                                </a:rPr>
                                <m:t>3</m:t>
                              </m:r>
                            </m:e>
                          </m:eqArr>
                        </m:e>
                      </m:d>
                    </m:oMath>
                  </m:oMathPara>
                </a14:m>
                <a:endParaRPr kumimoji="1" lang="zh-CN" altLang="en-US" sz="2400" dirty="0"/>
              </a:p>
            </p:txBody>
          </p:sp>
        </mc:Choice>
        <mc:Fallback xmlns="">
          <p:sp>
            <p:nvSpPr>
              <p:cNvPr id="20" name="文本框 19">
                <a:extLst>
                  <a:ext uri="{FF2B5EF4-FFF2-40B4-BE49-F238E27FC236}">
                    <a16:creationId xmlns:a16="http://schemas.microsoft.com/office/drawing/2014/main" id="{1F833FBB-9B5E-4448-8B3E-C0526EFB71EB}"/>
                  </a:ext>
                </a:extLst>
              </p:cNvPr>
              <p:cNvSpPr txBox="1">
                <a:spLocks noRot="1" noChangeAspect="1" noMove="1" noResize="1" noEditPoints="1" noAdjustHandles="1" noChangeArrowheads="1" noChangeShapeType="1" noTextEdit="1"/>
              </p:cNvSpPr>
              <p:nvPr/>
            </p:nvSpPr>
            <p:spPr>
              <a:xfrm>
                <a:off x="1575699" y="1997407"/>
                <a:ext cx="3891835" cy="1367554"/>
              </a:xfrm>
              <a:prstGeom prst="rect">
                <a:avLst/>
              </a:prstGeom>
              <a:blipFill>
                <a:blip r:embed="rId2"/>
                <a:stretch>
                  <a:fillRect l="-65260" t="-234259" r="-649" b="-3342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B85E8A6-D46C-5B41-98D8-18D038AE34DC}"/>
                  </a:ext>
                </a:extLst>
              </p:cNvPr>
              <p:cNvSpPr txBox="1"/>
              <p:nvPr/>
            </p:nvSpPr>
            <p:spPr>
              <a:xfrm>
                <a:off x="6666291" y="2044695"/>
                <a:ext cx="3039229" cy="10764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a:latin typeface="Cambria Math" panose="02040503050406030204" pitchFamily="18" charset="0"/>
                            </a:rPr>
                          </m:ctrlPr>
                        </m:dPr>
                        <m:e>
                          <m:m>
                            <m:mPr>
                              <m:mcs>
                                <m:mc>
                                  <m:mcPr>
                                    <m:count m:val="3"/>
                                    <m:mcJc m:val="center"/>
                                  </m:mcPr>
                                </m:mc>
                              </m:mcs>
                              <m:ctrlPr>
                                <a:rPr kumimoji="1" lang="en-US" altLang="zh-CN" sz="2400" b="0" i="1">
                                  <a:latin typeface="Cambria Math" panose="02040503050406030204" pitchFamily="18" charset="0"/>
                                </a:rPr>
                              </m:ctrlPr>
                            </m:mP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11</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12</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13</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21</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22</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23</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31</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32</m:t>
                                    </m:r>
                                  </m:sub>
                                </m:sSub>
                              </m:e>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33</m:t>
                                    </m:r>
                                  </m:sub>
                                </m:sSub>
                              </m:e>
                            </m:mr>
                          </m:m>
                          <m:r>
                            <a:rPr kumimoji="1" lang="zh-CN" altLang="en-US" sz="2400" b="0" i="1">
                              <a:latin typeface="Cambria Math" panose="02040503050406030204" pitchFamily="18" charset="0"/>
                            </a:rPr>
                            <m:t>       </m:t>
                          </m:r>
                          <m:m>
                            <m:mPr>
                              <m:mcs>
                                <m:mc>
                                  <m:mcPr>
                                    <m:count m:val="1"/>
                                    <m:mcJc m:val="center"/>
                                  </m:mcPr>
                                </m:mc>
                              </m:mcs>
                              <m:ctrlPr>
                                <a:rPr kumimoji="1" lang="en-US" altLang="zh-CN" sz="2400" b="0" i="1">
                                  <a:latin typeface="Cambria Math" panose="02040503050406030204" pitchFamily="18" charset="0"/>
                                </a:rPr>
                              </m:ctrlPr>
                            </m:mP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1</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2</m:t>
                                    </m:r>
                                  </m:sub>
                                </m:sSub>
                              </m:e>
                            </m:mr>
                            <m:mr>
                              <m:e>
                                <m:sSub>
                                  <m:sSubPr>
                                    <m:ctrlPr>
                                      <a:rPr kumimoji="1" lang="en-US" altLang="zh-CN" sz="2400" b="0" i="1">
                                        <a:latin typeface="Cambria Math" panose="02040503050406030204" pitchFamily="18" charset="0"/>
                                      </a:rPr>
                                    </m:ctrlPr>
                                  </m:sSub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3</m:t>
                                    </m:r>
                                  </m:sub>
                                </m:sSub>
                              </m:e>
                            </m:mr>
                          </m:m>
                        </m:e>
                      </m:d>
                    </m:oMath>
                  </m:oMathPara>
                </a14:m>
                <a:endParaRPr kumimoji="1" lang="zh-CN" altLang="en-US" sz="2400" b="0" dirty="0"/>
              </a:p>
            </p:txBody>
          </p:sp>
        </mc:Choice>
        <mc:Fallback xmlns="">
          <p:sp>
            <p:nvSpPr>
              <p:cNvPr id="21" name="文本框 20">
                <a:extLst>
                  <a:ext uri="{FF2B5EF4-FFF2-40B4-BE49-F238E27FC236}">
                    <a16:creationId xmlns:a16="http://schemas.microsoft.com/office/drawing/2014/main" id="{3B85E8A6-D46C-5B41-98D8-18D038AE34DC}"/>
                  </a:ext>
                </a:extLst>
              </p:cNvPr>
              <p:cNvSpPr txBox="1">
                <a:spLocks noRot="1" noChangeAspect="1" noMove="1" noResize="1" noEditPoints="1" noAdjustHandles="1" noChangeArrowheads="1" noChangeShapeType="1" noTextEdit="1"/>
              </p:cNvSpPr>
              <p:nvPr/>
            </p:nvSpPr>
            <p:spPr>
              <a:xfrm>
                <a:off x="6666291" y="2044695"/>
                <a:ext cx="3039229" cy="1076449"/>
              </a:xfrm>
              <a:prstGeom prst="rect">
                <a:avLst/>
              </a:prstGeom>
              <a:blipFill>
                <a:blip r:embed="rId3"/>
                <a:stretch>
                  <a:fillRect b="-69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25422B9-AFBA-3A47-8DCE-45D6D093D653}"/>
                  </a:ext>
                </a:extLst>
              </p:cNvPr>
              <p:cNvSpPr txBox="1"/>
              <p:nvPr/>
            </p:nvSpPr>
            <p:spPr>
              <a:xfrm>
                <a:off x="7083512" y="4347697"/>
                <a:ext cx="2756588" cy="1173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400" b="0" i="1">
                              <a:latin typeface="Cambria Math" panose="02040503050406030204" pitchFamily="18" charset="0"/>
                            </a:rPr>
                          </m:ctrlPr>
                        </m:dPr>
                        <m:e>
                          <m:m>
                            <m:mPr>
                              <m:mcs>
                                <m:mc>
                                  <m:mcPr>
                                    <m:count m:val="3"/>
                                    <m:mcJc m:val="center"/>
                                  </m:mcPr>
                                </m:mc>
                              </m:mcs>
                              <m:ctrlPr>
                                <a:rPr kumimoji="1" lang="en-US" altLang="zh-CN" sz="2400" b="0" i="1">
                                  <a:latin typeface="Cambria Math" panose="02040503050406030204" pitchFamily="18" charset="0"/>
                                </a:rPr>
                              </m:ctrlPr>
                            </m:mPr>
                            <m:mr>
                              <m:e>
                                <m:r>
                                  <a:rPr kumimoji="1" lang="en-US" altLang="zh-CN" sz="2400" b="0" i="1">
                                    <a:latin typeface="Cambria Math" panose="02040503050406030204" pitchFamily="18" charset="0"/>
                                  </a:rPr>
                                  <m:t>1</m:t>
                                </m:r>
                              </m:e>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12</m:t>
                                    </m:r>
                                  </m:sub>
                                  <m:sup>
                                    <m:r>
                                      <a:rPr kumimoji="1" lang="en-US" altLang="zh-CN" sz="2400" b="0" i="1">
                                        <a:latin typeface="Cambria Math" panose="02040503050406030204" pitchFamily="18" charset="0"/>
                                      </a:rPr>
                                      <m:t>′</m:t>
                                    </m:r>
                                  </m:sup>
                                </m:sSubSup>
                              </m:e>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13</m:t>
                                    </m:r>
                                  </m:sub>
                                  <m:sup>
                                    <m:r>
                                      <a:rPr kumimoji="1" lang="en-US" altLang="zh-CN" sz="2400" b="0" i="1">
                                        <a:latin typeface="Cambria Math" panose="02040503050406030204" pitchFamily="18" charset="0"/>
                                      </a:rPr>
                                      <m:t>′</m:t>
                                    </m:r>
                                  </m:sup>
                                </m:sSubSup>
                              </m:e>
                            </m:mr>
                            <m:mr>
                              <m:e>
                                <m:r>
                                  <a:rPr kumimoji="1" lang="en-US" altLang="zh-CN" sz="2400" b="0" i="1">
                                    <a:latin typeface="Cambria Math" panose="02040503050406030204" pitchFamily="18" charset="0"/>
                                  </a:rPr>
                                  <m:t>0</m:t>
                                </m:r>
                              </m:e>
                              <m:e>
                                <m:r>
                                  <a:rPr kumimoji="1" lang="en-US" altLang="zh-CN" sz="2400" b="0" i="1">
                                    <a:latin typeface="Cambria Math" panose="02040503050406030204" pitchFamily="18" charset="0"/>
                                  </a:rPr>
                                  <m:t>1</m:t>
                                </m:r>
                              </m:e>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23</m:t>
                                    </m:r>
                                  </m:sub>
                                  <m:sup>
                                    <m:r>
                                      <a:rPr kumimoji="1" lang="en-US" altLang="zh-CN" sz="2400" b="0" i="1">
                                        <a:latin typeface="Cambria Math" panose="02040503050406030204" pitchFamily="18" charset="0"/>
                                      </a:rPr>
                                      <m:t>′</m:t>
                                    </m:r>
                                  </m:sup>
                                </m:sSubSup>
                              </m:e>
                            </m:mr>
                            <m:mr>
                              <m:e>
                                <m:r>
                                  <a:rPr kumimoji="1" lang="en-US" altLang="zh-CN" sz="2400" b="0" i="1">
                                    <a:latin typeface="Cambria Math" panose="02040503050406030204" pitchFamily="18" charset="0"/>
                                  </a:rPr>
                                  <m:t>0</m:t>
                                </m:r>
                              </m:e>
                              <m:e>
                                <m:r>
                                  <a:rPr kumimoji="1" lang="en-US" altLang="zh-CN" sz="2400" b="0" i="1">
                                    <a:latin typeface="Cambria Math" panose="02040503050406030204" pitchFamily="18" charset="0"/>
                                  </a:rPr>
                                  <m:t>0</m:t>
                                </m:r>
                              </m:e>
                              <m:e>
                                <m:r>
                                  <a:rPr kumimoji="1" lang="en-US" altLang="zh-CN" sz="2400" b="0" i="1">
                                    <a:latin typeface="Cambria Math" panose="02040503050406030204" pitchFamily="18" charset="0"/>
                                  </a:rPr>
                                  <m:t>1</m:t>
                                </m:r>
                              </m:e>
                            </m:mr>
                          </m:m>
                          <m:r>
                            <a:rPr kumimoji="1" lang="zh-CN" altLang="en-US" sz="2400" b="0" i="1">
                              <a:latin typeface="Cambria Math" panose="02040503050406030204" pitchFamily="18" charset="0"/>
                            </a:rPr>
                            <m:t>       </m:t>
                          </m:r>
                          <m:m>
                            <m:mPr>
                              <m:mcs>
                                <m:mc>
                                  <m:mcPr>
                                    <m:count m:val="1"/>
                                    <m:mcJc m:val="center"/>
                                  </m:mcPr>
                                </m:mc>
                              </m:mcs>
                              <m:ctrlPr>
                                <a:rPr kumimoji="1" lang="en-US" altLang="zh-CN" sz="2400" b="0" i="1">
                                  <a:latin typeface="Cambria Math" panose="02040503050406030204" pitchFamily="18" charset="0"/>
                                </a:rPr>
                              </m:ctrlPr>
                            </m:mPr>
                            <m:mr>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1</m:t>
                                    </m:r>
                                  </m:sub>
                                  <m:sup>
                                    <m:r>
                                      <a:rPr kumimoji="1" lang="en-US" altLang="zh-CN" sz="2400" b="0" i="1">
                                        <a:latin typeface="Cambria Math" panose="02040503050406030204" pitchFamily="18" charset="0"/>
                                      </a:rPr>
                                      <m:t>′</m:t>
                                    </m:r>
                                  </m:sup>
                                </m:sSubSup>
                              </m:e>
                            </m:mr>
                            <m:mr>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2</m:t>
                                    </m:r>
                                  </m:sub>
                                  <m:sup>
                                    <m:r>
                                      <a:rPr kumimoji="1" lang="en-US" altLang="zh-CN" sz="2400" b="0" i="1">
                                        <a:latin typeface="Cambria Math" panose="02040503050406030204" pitchFamily="18" charset="0"/>
                                      </a:rPr>
                                      <m:t>′</m:t>
                                    </m:r>
                                  </m:sup>
                                </m:sSubSup>
                              </m:e>
                            </m:mr>
                            <m:mr>
                              <m:e>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3</m:t>
                                    </m:r>
                                  </m:sub>
                                  <m:sup>
                                    <m:r>
                                      <a:rPr kumimoji="1" lang="en-US" altLang="zh-CN" sz="2400" b="0" i="1">
                                        <a:latin typeface="Cambria Math" panose="02040503050406030204" pitchFamily="18" charset="0"/>
                                      </a:rPr>
                                      <m:t>′</m:t>
                                    </m:r>
                                  </m:sup>
                                </m:sSubSup>
                              </m:e>
                            </m:mr>
                          </m:m>
                        </m:e>
                      </m:d>
                    </m:oMath>
                  </m:oMathPara>
                </a14:m>
                <a:endParaRPr kumimoji="1" lang="zh-CN" altLang="en-US" sz="2400" b="0" dirty="0"/>
              </a:p>
            </p:txBody>
          </p:sp>
        </mc:Choice>
        <mc:Fallback xmlns="">
          <p:sp>
            <p:nvSpPr>
              <p:cNvPr id="22" name="文本框 21">
                <a:extLst>
                  <a:ext uri="{FF2B5EF4-FFF2-40B4-BE49-F238E27FC236}">
                    <a16:creationId xmlns:a16="http://schemas.microsoft.com/office/drawing/2014/main" id="{225422B9-AFBA-3A47-8DCE-45D6D093D653}"/>
                  </a:ext>
                </a:extLst>
              </p:cNvPr>
              <p:cNvSpPr txBox="1">
                <a:spLocks noRot="1" noChangeAspect="1" noMove="1" noResize="1" noEditPoints="1" noAdjustHandles="1" noChangeArrowheads="1" noChangeShapeType="1" noTextEdit="1"/>
              </p:cNvSpPr>
              <p:nvPr/>
            </p:nvSpPr>
            <p:spPr>
              <a:xfrm>
                <a:off x="7083512" y="4347697"/>
                <a:ext cx="2756588" cy="1173847"/>
              </a:xfrm>
              <a:prstGeom prst="rect">
                <a:avLst/>
              </a:prstGeom>
              <a:blipFill>
                <a:blip r:embed="rId4"/>
                <a:stretch>
                  <a:fillRect b="-4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073EB1B-6889-D948-811F-662B04E6EDD4}"/>
                  </a:ext>
                </a:extLst>
              </p:cNvPr>
              <p:cNvSpPr txBox="1"/>
              <p:nvPr/>
            </p:nvSpPr>
            <p:spPr>
              <a:xfrm>
                <a:off x="2279141" y="4347697"/>
                <a:ext cx="3583930" cy="136755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kumimoji="1" lang="en-US" altLang="zh-CN" sz="2400" i="1">
                              <a:latin typeface="Cambria Math" panose="02040503050406030204" pitchFamily="18" charset="0"/>
                            </a:rPr>
                          </m:ctrlPr>
                        </m:dPr>
                        <m:e>
                          <m:eqArr>
                            <m:eqArrPr>
                              <m:ctrlPr>
                                <a:rPr kumimoji="1" lang="en-US" altLang="zh-CN" sz="2400" b="0" i="1">
                                  <a:solidFill>
                                    <a:schemeClr val="accent6">
                                      <a:lumMod val="10000"/>
                                    </a:schemeClr>
                                  </a:solidFill>
                                  <a:latin typeface="Cambria Math" panose="02040503050406030204" pitchFamily="18" charset="0"/>
                                </a:rPr>
                              </m:ctrlPr>
                            </m:eqArrPr>
                            <m:e>
                              <m:r>
                                <a:rPr kumimoji="1" lang="en-US" altLang="zh-CN" sz="2400" b="0" i="1">
                                  <a:solidFill>
                                    <a:schemeClr val="accent6">
                                      <a:lumMod val="10000"/>
                                    </a:schemeClr>
                                  </a:solidFill>
                                  <a:latin typeface="Cambria Math" panose="02040503050406030204" pitchFamily="18" charset="0"/>
                                </a:rPr>
                                <m:t>𝑥</m:t>
                              </m:r>
                              <m:r>
                                <a:rPr kumimoji="1" lang="en-US" altLang="zh-CN" sz="2400" b="0" i="1">
                                  <a:solidFill>
                                    <a:schemeClr val="accent6">
                                      <a:lumMod val="10000"/>
                                    </a:schemeClr>
                                  </a:solidFill>
                                  <a:latin typeface="Cambria Math" panose="02040503050406030204" pitchFamily="18" charset="0"/>
                                </a:rPr>
                                <m:t>1 =</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1</m:t>
                                  </m:r>
                                </m:sub>
                                <m:sup>
                                  <m:r>
                                    <a:rPr kumimoji="1" lang="en-US" altLang="zh-CN" sz="2400" b="0" i="1">
                                      <a:latin typeface="Cambria Math" panose="02040503050406030204" pitchFamily="18" charset="0"/>
                                    </a:rPr>
                                    <m:t>′</m:t>
                                  </m:r>
                                </m:sup>
                              </m:sSubSup>
                              <m:r>
                                <a:rPr kumimoji="1" lang="en-US" altLang="zh-CN" sz="2400" b="0" i="1">
                                  <a:latin typeface="Cambria Math" panose="02040503050406030204" pitchFamily="18" charset="0"/>
                                </a:rPr>
                                <m:t>−</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12</m:t>
                                  </m:r>
                                </m:sub>
                                <m:sup>
                                  <m:r>
                                    <a:rPr kumimoji="1" lang="en-US" altLang="zh-CN" sz="2400" b="0" i="1">
                                      <a:latin typeface="Cambria Math" panose="02040503050406030204" pitchFamily="18" charset="0"/>
                                    </a:rPr>
                                    <m:t>′</m:t>
                                  </m:r>
                                </m:sup>
                              </m:sSubSup>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2</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13</m:t>
                                  </m:r>
                                </m:sub>
                                <m:sup>
                                  <m:r>
                                    <a:rPr kumimoji="1" lang="en-US" altLang="zh-CN" sz="2400" b="0" i="1">
                                      <a:latin typeface="Cambria Math" panose="02040503050406030204" pitchFamily="18" charset="0"/>
                                    </a:rPr>
                                    <m:t>′</m:t>
                                  </m:r>
                                </m:sup>
                              </m:sSubSup>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e>
                            <m:e>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2</m:t>
                              </m:r>
                              <m:r>
                                <a:rPr kumimoji="1" lang="en-US" altLang="zh-CN" sz="2400" b="0" i="1">
                                  <a:solidFill>
                                    <a:schemeClr val="accent6">
                                      <a:lumMod val="10000"/>
                                    </a:schemeClr>
                                  </a:solidFill>
                                  <a:latin typeface="Cambria Math" panose="02040503050406030204" pitchFamily="18" charset="0"/>
                                </a:rPr>
                                <m:t> =</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3</m:t>
                                  </m:r>
                                </m:sub>
                                <m:sup>
                                  <m:r>
                                    <a:rPr kumimoji="1" lang="en-US" altLang="zh-CN" sz="2400" b="0" i="1">
                                      <a:latin typeface="Cambria Math" panose="02040503050406030204" pitchFamily="18" charset="0"/>
                                    </a:rPr>
                                    <m:t>′</m:t>
                                  </m:r>
                                </m:sup>
                              </m:sSubSup>
                              <m:r>
                                <a:rPr kumimoji="1" lang="en-US" altLang="zh-CN" sz="2400" b="0" i="1">
                                  <a:latin typeface="Cambria Math" panose="02040503050406030204" pitchFamily="18" charset="0"/>
                                </a:rPr>
                                <m:t>−</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𝑎</m:t>
                                  </m:r>
                                </m:e>
                                <m:sub>
                                  <m:r>
                                    <a:rPr kumimoji="1" lang="en-US" altLang="zh-CN" sz="2400" b="0" i="1">
                                      <a:latin typeface="Cambria Math" panose="02040503050406030204" pitchFamily="18" charset="0"/>
                                    </a:rPr>
                                    <m:t>23</m:t>
                                  </m:r>
                                </m:sub>
                                <m:sup>
                                  <m:r>
                                    <a:rPr kumimoji="1" lang="en-US" altLang="zh-CN" sz="2400" b="0" i="1">
                                      <a:latin typeface="Cambria Math" panose="02040503050406030204" pitchFamily="18" charset="0"/>
                                    </a:rPr>
                                    <m:t>′</m:t>
                                  </m:r>
                                </m:sup>
                              </m:sSubSup>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e>
                            <m:e>
                              <m:r>
                                <a:rPr kumimoji="1" lang="en-US" altLang="zh-CN" sz="2400" b="0" i="1">
                                  <a:solidFill>
                                    <a:schemeClr val="accent6">
                                      <a:lumMod val="10000"/>
                                    </a:schemeClr>
                                  </a:solidFill>
                                  <a:latin typeface="Cambria Math" panose="02040503050406030204" pitchFamily="18" charset="0"/>
                                </a:rPr>
                                <m:t>𝑥</m:t>
                              </m:r>
                              <m:r>
                                <a:rPr kumimoji="1" lang="en-US" altLang="zh-CN" sz="2400" b="0" i="1" baseline="-25000">
                                  <a:solidFill>
                                    <a:schemeClr val="accent6">
                                      <a:lumMod val="10000"/>
                                    </a:schemeClr>
                                  </a:solidFill>
                                  <a:latin typeface="Cambria Math" panose="02040503050406030204" pitchFamily="18" charset="0"/>
                                </a:rPr>
                                <m:t>3</m:t>
                              </m:r>
                              <m:r>
                                <a:rPr kumimoji="1" lang="en-US" altLang="zh-CN" sz="2400" b="0" i="1">
                                  <a:solidFill>
                                    <a:schemeClr val="accent6">
                                      <a:lumMod val="10000"/>
                                    </a:schemeClr>
                                  </a:solidFill>
                                  <a:latin typeface="Cambria Math" panose="02040503050406030204" pitchFamily="18" charset="0"/>
                                </a:rPr>
                                <m:t> =</m:t>
                              </m:r>
                              <m:sSubSup>
                                <m:sSubSupPr>
                                  <m:ctrlPr>
                                    <a:rPr kumimoji="1" lang="en-US" altLang="zh-CN" sz="2400" b="0" i="1">
                                      <a:latin typeface="Cambria Math" panose="02040503050406030204" pitchFamily="18" charset="0"/>
                                    </a:rPr>
                                  </m:ctrlPr>
                                </m:sSubSupPr>
                                <m:e>
                                  <m:r>
                                    <a:rPr kumimoji="1" lang="en-US" altLang="zh-CN" sz="2400" b="0" i="1">
                                      <a:latin typeface="Cambria Math" panose="02040503050406030204" pitchFamily="18" charset="0"/>
                                    </a:rPr>
                                    <m:t>𝑏</m:t>
                                  </m:r>
                                </m:e>
                                <m:sub>
                                  <m:r>
                                    <a:rPr kumimoji="1" lang="en-US" altLang="zh-CN" sz="2400" b="0" i="1">
                                      <a:latin typeface="Cambria Math" panose="02040503050406030204" pitchFamily="18" charset="0"/>
                                    </a:rPr>
                                    <m:t>3</m:t>
                                  </m:r>
                                </m:sub>
                                <m:sup>
                                  <m:r>
                                    <a:rPr kumimoji="1" lang="en-US" altLang="zh-CN" sz="2400" b="0" i="1">
                                      <a:latin typeface="Cambria Math" panose="02040503050406030204" pitchFamily="18" charset="0"/>
                                    </a:rPr>
                                    <m:t>′</m:t>
                                  </m:r>
                                </m:sup>
                              </m:sSubSup>
                            </m:e>
                          </m:eqArr>
                        </m:e>
                      </m:d>
                    </m:oMath>
                  </m:oMathPara>
                </a14:m>
                <a:endParaRPr kumimoji="1" lang="zh-CN" altLang="en-US" sz="2400" dirty="0"/>
              </a:p>
            </p:txBody>
          </p:sp>
        </mc:Choice>
        <mc:Fallback xmlns="">
          <p:sp>
            <p:nvSpPr>
              <p:cNvPr id="23" name="文本框 22">
                <a:extLst>
                  <a:ext uri="{FF2B5EF4-FFF2-40B4-BE49-F238E27FC236}">
                    <a16:creationId xmlns:a16="http://schemas.microsoft.com/office/drawing/2014/main" id="{7073EB1B-6889-D948-811F-662B04E6EDD4}"/>
                  </a:ext>
                </a:extLst>
              </p:cNvPr>
              <p:cNvSpPr txBox="1">
                <a:spLocks noRot="1" noChangeAspect="1" noMove="1" noResize="1" noEditPoints="1" noAdjustHandles="1" noChangeArrowheads="1" noChangeShapeType="1" noTextEdit="1"/>
              </p:cNvSpPr>
              <p:nvPr/>
            </p:nvSpPr>
            <p:spPr>
              <a:xfrm>
                <a:off x="2279141" y="4347697"/>
                <a:ext cx="3583930" cy="1367554"/>
              </a:xfrm>
              <a:prstGeom prst="rect">
                <a:avLst/>
              </a:prstGeom>
              <a:blipFill>
                <a:blip r:embed="rId5"/>
                <a:stretch>
                  <a:fillRect l="-72792" t="-232110" b="-330275"/>
                </a:stretch>
              </a:blipFill>
            </p:spPr>
            <p:txBody>
              <a:bodyPr/>
              <a:lstStyle/>
              <a:p>
                <a:r>
                  <a:rPr lang="zh-CN" altLang="en-US">
                    <a:noFill/>
                  </a:rPr>
                  <a:t> </a:t>
                </a:r>
              </a:p>
            </p:txBody>
          </p:sp>
        </mc:Fallback>
      </mc:AlternateContent>
      <p:cxnSp>
        <p:nvCxnSpPr>
          <p:cNvPr id="7" name="直线箭头连接符 6">
            <a:extLst>
              <a:ext uri="{FF2B5EF4-FFF2-40B4-BE49-F238E27FC236}">
                <a16:creationId xmlns:a16="http://schemas.microsoft.com/office/drawing/2014/main" id="{4C023D76-BF6B-FA43-9842-DD1D6D296AEE}"/>
              </a:ext>
            </a:extLst>
          </p:cNvPr>
          <p:cNvCxnSpPr>
            <a:cxnSpLocks/>
          </p:cNvCxnSpPr>
          <p:nvPr/>
        </p:nvCxnSpPr>
        <p:spPr bwMode="auto">
          <a:xfrm>
            <a:off x="5755029" y="2681184"/>
            <a:ext cx="717384" cy="0"/>
          </a:xfrm>
          <a:prstGeom prst="straightConnector1">
            <a:avLst/>
          </a:prstGeom>
          <a:solidFill>
            <a:schemeClr val="accent1"/>
          </a:solidFill>
          <a:ln w="25400" cap="flat" cmpd="sng" algn="ctr">
            <a:solidFill>
              <a:schemeClr val="accent6">
                <a:lumMod val="10000"/>
              </a:schemeClr>
            </a:solidFill>
            <a:prstDash val="solid"/>
            <a:round/>
            <a:headEnd type="none" w="med" len="med"/>
            <a:tailEnd type="triangle"/>
          </a:ln>
          <a:effectLst/>
        </p:spPr>
      </p:cxnSp>
      <p:sp>
        <p:nvSpPr>
          <p:cNvPr id="8" name="文本框 7">
            <a:extLst>
              <a:ext uri="{FF2B5EF4-FFF2-40B4-BE49-F238E27FC236}">
                <a16:creationId xmlns:a16="http://schemas.microsoft.com/office/drawing/2014/main" id="{07178892-E9BF-834D-B1F3-D98C80AE5730}"/>
              </a:ext>
            </a:extLst>
          </p:cNvPr>
          <p:cNvSpPr txBox="1"/>
          <p:nvPr/>
        </p:nvSpPr>
        <p:spPr>
          <a:xfrm>
            <a:off x="8098043" y="1524708"/>
            <a:ext cx="1144682" cy="369332"/>
          </a:xfrm>
          <a:prstGeom prst="rect">
            <a:avLst/>
          </a:prstGeom>
          <a:noFill/>
        </p:spPr>
        <p:txBody>
          <a:bodyPr wrap="square" rtlCol="0">
            <a:spAutoFit/>
          </a:bodyPr>
          <a:lstStyle/>
          <a:p>
            <a:r>
              <a:rPr kumimoji="1" lang="zh-CN" altLang="en-US" sz="1800" dirty="0"/>
              <a:t>增广矩阵</a:t>
            </a:r>
          </a:p>
        </p:txBody>
      </p:sp>
      <p:cxnSp>
        <p:nvCxnSpPr>
          <p:cNvPr id="28" name="直线箭头连接符 27">
            <a:extLst>
              <a:ext uri="{FF2B5EF4-FFF2-40B4-BE49-F238E27FC236}">
                <a16:creationId xmlns:a16="http://schemas.microsoft.com/office/drawing/2014/main" id="{98111495-62D6-314C-BB91-48493B62E718}"/>
              </a:ext>
            </a:extLst>
          </p:cNvPr>
          <p:cNvCxnSpPr>
            <a:cxnSpLocks/>
          </p:cNvCxnSpPr>
          <p:nvPr/>
        </p:nvCxnSpPr>
        <p:spPr bwMode="auto">
          <a:xfrm>
            <a:off x="8818019" y="3325847"/>
            <a:ext cx="0" cy="694861"/>
          </a:xfrm>
          <a:prstGeom prst="straightConnector1">
            <a:avLst/>
          </a:prstGeom>
          <a:solidFill>
            <a:schemeClr val="accent1"/>
          </a:solidFill>
          <a:ln w="25400" cap="flat" cmpd="sng" algn="ctr">
            <a:solidFill>
              <a:schemeClr val="accent6">
                <a:lumMod val="10000"/>
              </a:schemeClr>
            </a:solidFill>
            <a:prstDash val="solid"/>
            <a:round/>
            <a:headEnd type="none" w="med" len="med"/>
            <a:tailEnd type="triangle"/>
          </a:ln>
          <a:effectLst/>
        </p:spPr>
      </p:cxnSp>
      <p:sp>
        <p:nvSpPr>
          <p:cNvPr id="11" name="文本框 10">
            <a:extLst>
              <a:ext uri="{FF2B5EF4-FFF2-40B4-BE49-F238E27FC236}">
                <a16:creationId xmlns:a16="http://schemas.microsoft.com/office/drawing/2014/main" id="{5F32C914-4A4C-3046-9745-0DB38DBC8E5D}"/>
              </a:ext>
            </a:extLst>
          </p:cNvPr>
          <p:cNvSpPr txBox="1"/>
          <p:nvPr/>
        </p:nvSpPr>
        <p:spPr>
          <a:xfrm>
            <a:off x="6803375" y="3473222"/>
            <a:ext cx="2234109" cy="400110"/>
          </a:xfrm>
          <a:prstGeom prst="rect">
            <a:avLst/>
          </a:prstGeom>
          <a:noFill/>
        </p:spPr>
        <p:txBody>
          <a:bodyPr wrap="square" rtlCol="0">
            <a:spAutoFit/>
          </a:bodyPr>
          <a:lstStyle/>
          <a:p>
            <a:r>
              <a:rPr kumimoji="1" lang="zh-CN" altLang="en-US" sz="2000" dirty="0"/>
              <a:t>矩阵初等行变换</a:t>
            </a:r>
          </a:p>
        </p:txBody>
      </p:sp>
      <p:sp>
        <p:nvSpPr>
          <p:cNvPr id="31" name="文本框 30">
            <a:extLst>
              <a:ext uri="{FF2B5EF4-FFF2-40B4-BE49-F238E27FC236}">
                <a16:creationId xmlns:a16="http://schemas.microsoft.com/office/drawing/2014/main" id="{052CF9BE-5B4F-2941-BFA1-8D0DABD43DBC}"/>
              </a:ext>
            </a:extLst>
          </p:cNvPr>
          <p:cNvSpPr txBox="1"/>
          <p:nvPr/>
        </p:nvSpPr>
        <p:spPr>
          <a:xfrm>
            <a:off x="7603295" y="5719387"/>
            <a:ext cx="1717023" cy="369332"/>
          </a:xfrm>
          <a:prstGeom prst="rect">
            <a:avLst/>
          </a:prstGeom>
          <a:noFill/>
        </p:spPr>
        <p:txBody>
          <a:bodyPr wrap="square" rtlCol="0">
            <a:spAutoFit/>
          </a:bodyPr>
          <a:lstStyle/>
          <a:p>
            <a:r>
              <a:rPr kumimoji="1" lang="zh-CN" altLang="en-US" sz="1800" dirty="0"/>
              <a:t>上三角矩阵</a:t>
            </a:r>
          </a:p>
        </p:txBody>
      </p:sp>
      <p:cxnSp>
        <p:nvCxnSpPr>
          <p:cNvPr id="32" name="直线箭头连接符 31">
            <a:extLst>
              <a:ext uri="{FF2B5EF4-FFF2-40B4-BE49-F238E27FC236}">
                <a16:creationId xmlns:a16="http://schemas.microsoft.com/office/drawing/2014/main" id="{B7FBF44D-51EC-CC41-8C4E-EB11D6471F71}"/>
              </a:ext>
            </a:extLst>
          </p:cNvPr>
          <p:cNvCxnSpPr>
            <a:cxnSpLocks/>
          </p:cNvCxnSpPr>
          <p:nvPr/>
        </p:nvCxnSpPr>
        <p:spPr bwMode="auto">
          <a:xfrm flipH="1">
            <a:off x="5957182" y="5139784"/>
            <a:ext cx="846193" cy="0"/>
          </a:xfrm>
          <a:prstGeom prst="straightConnector1">
            <a:avLst/>
          </a:prstGeom>
          <a:solidFill>
            <a:schemeClr val="accent1"/>
          </a:solidFill>
          <a:ln w="25400" cap="flat" cmpd="sng" algn="ctr">
            <a:solidFill>
              <a:schemeClr val="accent6">
                <a:lumMod val="10000"/>
              </a:schemeClr>
            </a:solidFill>
            <a:prstDash val="solid"/>
            <a:round/>
            <a:headEnd type="none" w="med" len="med"/>
            <a:tailEnd type="triangle"/>
          </a:ln>
          <a:effectLst/>
        </p:spPr>
      </p:cxnSp>
      <p:sp>
        <p:nvSpPr>
          <p:cNvPr id="34" name="文本框 33">
            <a:extLst>
              <a:ext uri="{FF2B5EF4-FFF2-40B4-BE49-F238E27FC236}">
                <a16:creationId xmlns:a16="http://schemas.microsoft.com/office/drawing/2014/main" id="{2216F8E0-6E89-C248-A237-EE75B61C7844}"/>
              </a:ext>
            </a:extLst>
          </p:cNvPr>
          <p:cNvSpPr txBox="1"/>
          <p:nvPr/>
        </p:nvSpPr>
        <p:spPr>
          <a:xfrm>
            <a:off x="6148516" y="4749953"/>
            <a:ext cx="865112" cy="369332"/>
          </a:xfrm>
          <a:prstGeom prst="rect">
            <a:avLst/>
          </a:prstGeom>
          <a:noFill/>
        </p:spPr>
        <p:txBody>
          <a:bodyPr wrap="square" rtlCol="0">
            <a:spAutoFit/>
          </a:bodyPr>
          <a:lstStyle/>
          <a:p>
            <a:r>
              <a:rPr kumimoji="1" lang="zh-CN" altLang="en-US" sz="1800" dirty="0"/>
              <a:t>回代</a:t>
            </a:r>
          </a:p>
        </p:txBody>
      </p:sp>
      <p:sp>
        <p:nvSpPr>
          <p:cNvPr id="2" name="Text Box 2">
            <a:extLst>
              <a:ext uri="{FF2B5EF4-FFF2-40B4-BE49-F238E27FC236}">
                <a16:creationId xmlns:a16="http://schemas.microsoft.com/office/drawing/2014/main" id="{62EC8963-E2EA-DC24-E114-485FDBFD046E}"/>
              </a:ext>
            </a:extLst>
          </p:cNvPr>
          <p:cNvSpPr txBox="1">
            <a:spLocks noChangeArrowheads="1"/>
          </p:cNvSpPr>
          <p:nvPr/>
        </p:nvSpPr>
        <p:spPr bwMode="auto">
          <a:xfrm>
            <a:off x="295998" y="281442"/>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49" name="Text Box 4">
            <a:extLst>
              <a:ext uri="{FF2B5EF4-FFF2-40B4-BE49-F238E27FC236}">
                <a16:creationId xmlns:a16="http://schemas.microsoft.com/office/drawing/2014/main" id="{FFA1D45B-4B8C-9142-B0A6-C93EF3BE72B1}"/>
              </a:ext>
            </a:extLst>
          </p:cNvPr>
          <p:cNvSpPr txBox="1">
            <a:spLocks noChangeArrowheads="1"/>
          </p:cNvSpPr>
          <p:nvPr/>
        </p:nvSpPr>
        <p:spPr bwMode="auto">
          <a:xfrm>
            <a:off x="767408" y="1243452"/>
            <a:ext cx="3673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lang="zh-CN" altLang="en-US" sz="2800" dirty="0">
                <a:solidFill>
                  <a:srgbClr val="FF0000"/>
                </a:solidFill>
                <a:latin typeface="Times New Roman" panose="02020603050405020304" pitchFamily="18" charset="0"/>
                <a:ea typeface="黑体" panose="02010609060101010101" pitchFamily="49" charset="-122"/>
              </a:rPr>
              <a:t>矩阵初等行变换：</a:t>
            </a:r>
          </a:p>
        </p:txBody>
      </p:sp>
      <p:sp>
        <p:nvSpPr>
          <p:cNvPr id="90117" name="Text Box 5">
            <a:extLst>
              <a:ext uri="{FF2B5EF4-FFF2-40B4-BE49-F238E27FC236}">
                <a16:creationId xmlns:a16="http://schemas.microsoft.com/office/drawing/2014/main" id="{8B4B0872-4316-E046-8B8E-7712083F1C4A}"/>
              </a:ext>
            </a:extLst>
          </p:cNvPr>
          <p:cNvSpPr txBox="1">
            <a:spLocks noChangeArrowheads="1"/>
          </p:cNvSpPr>
          <p:nvPr/>
        </p:nvSpPr>
        <p:spPr bwMode="auto">
          <a:xfrm>
            <a:off x="1631504" y="2135722"/>
            <a:ext cx="5772373" cy="140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indent="-342900">
              <a:lnSpc>
                <a:spcPct val="120000"/>
              </a:lnSpc>
              <a:spcBef>
                <a:spcPct val="0"/>
              </a:spcBef>
              <a:buFont typeface="Wingdings" pitchFamily="2" charset="2"/>
              <a:buChar char="ü"/>
            </a:pPr>
            <a:r>
              <a:rPr lang="zh-CN" altLang="en-US" sz="2400" b="0" dirty="0">
                <a:solidFill>
                  <a:srgbClr val="010111"/>
                </a:solidFill>
                <a:latin typeface="Songti SC" panose="02010600040101010101" pitchFamily="2" charset="-122"/>
                <a:ea typeface="Songti SC" panose="02010600040101010101" pitchFamily="2" charset="-122"/>
              </a:rPr>
              <a:t>互换矩阵两行位置</a:t>
            </a:r>
          </a:p>
          <a:p>
            <a:pPr marL="342900" indent="-342900">
              <a:lnSpc>
                <a:spcPct val="120000"/>
              </a:lnSpc>
              <a:spcBef>
                <a:spcPct val="0"/>
              </a:spcBef>
              <a:buFont typeface="Wingdings" pitchFamily="2" charset="2"/>
              <a:buChar char="ü"/>
            </a:pPr>
            <a:r>
              <a:rPr lang="zh-CN" altLang="en-US" sz="2400" b="0" dirty="0">
                <a:solidFill>
                  <a:srgbClr val="010111"/>
                </a:solidFill>
                <a:latin typeface="Songti SC" panose="02010600040101010101" pitchFamily="2" charset="-122"/>
                <a:ea typeface="Songti SC" panose="02010600040101010101" pitchFamily="2" charset="-122"/>
              </a:rPr>
              <a:t>用非零数乘／除矩阵某行</a:t>
            </a:r>
          </a:p>
          <a:p>
            <a:pPr marL="342900" indent="-342900">
              <a:lnSpc>
                <a:spcPct val="120000"/>
              </a:lnSpc>
              <a:spcBef>
                <a:spcPct val="0"/>
              </a:spcBef>
              <a:buFont typeface="Wingdings" pitchFamily="2" charset="2"/>
              <a:buChar char="ü"/>
            </a:pPr>
            <a:r>
              <a:rPr lang="zh-CN" altLang="en-US" sz="2400" b="0" dirty="0">
                <a:solidFill>
                  <a:srgbClr val="010111"/>
                </a:solidFill>
                <a:latin typeface="Songti SC" panose="02010600040101010101" pitchFamily="2" charset="-122"/>
                <a:ea typeface="Songti SC" panose="02010600040101010101" pitchFamily="2" charset="-122"/>
              </a:rPr>
              <a:t>将矩阵某行的倍数加到矩阵的另一行上</a:t>
            </a:r>
            <a:endParaRPr lang="zh-CN" altLang="en-US" sz="2000" b="0" dirty="0">
              <a:solidFill>
                <a:srgbClr val="010111"/>
              </a:solidFill>
              <a:latin typeface="Songti SC" panose="02010600040101010101" pitchFamily="2" charset="-122"/>
              <a:ea typeface="Songti SC" panose="02010600040101010101" pitchFamily="2" charset="-122"/>
            </a:endParaRPr>
          </a:p>
        </p:txBody>
      </p:sp>
      <p:sp>
        <p:nvSpPr>
          <p:cNvPr id="90118" name="AutoShape 6">
            <a:extLst>
              <a:ext uri="{FF2B5EF4-FFF2-40B4-BE49-F238E27FC236}">
                <a16:creationId xmlns:a16="http://schemas.microsoft.com/office/drawing/2014/main" id="{264B5562-EC94-DC42-87CA-2F654C8DC09F}"/>
              </a:ext>
            </a:extLst>
          </p:cNvPr>
          <p:cNvSpPr>
            <a:spLocks noChangeArrowheads="1"/>
          </p:cNvSpPr>
          <p:nvPr/>
        </p:nvSpPr>
        <p:spPr bwMode="auto">
          <a:xfrm>
            <a:off x="839416" y="3905605"/>
            <a:ext cx="7920880" cy="1262608"/>
          </a:xfrm>
          <a:prstGeom prst="roundRect">
            <a:avLst>
              <a:gd name="adj" fmla="val 16667"/>
            </a:avLst>
          </a:prstGeom>
          <a:noFill/>
          <a:ln w="15875">
            <a:solidFill>
              <a:schemeClr val="accent6">
                <a:lumMod val="10000"/>
              </a:schemeClr>
            </a:solidFill>
            <a:round/>
            <a:headEnd/>
            <a:tailEnd/>
          </a:ln>
          <a:effectLst>
            <a:prstShdw prst="shdw17" dist="17961" dir="2700000">
              <a:srgbClr val="8E967E"/>
            </a:prstShdw>
          </a:effectLst>
          <a:extLst>
            <a:ext uri="{909E8E84-426E-40DD-AFC4-6F175D3DCCD1}">
              <a14:hiddenFill xmlns:a14="http://schemas.microsoft.com/office/drawing/2010/main">
                <a:solidFill>
                  <a:srgbClr val="FFFFFF"/>
                </a:solidFill>
              </a14:hiddenFill>
            </a:ext>
          </a:extLst>
        </p:spPr>
        <p:txBody>
          <a:bodyPr anchor="ctr"/>
          <a:lstStyle>
            <a:lvl1pPr marL="565150" indent="-565150">
              <a:defRPr sz="2800" b="1">
                <a:solidFill>
                  <a:srgbClr val="1C1C1C"/>
                </a:solidFill>
                <a:latin typeface="Times New Roman" charset="0"/>
                <a:ea typeface="宋体" charset="0"/>
              </a:defRPr>
            </a:lvl1pPr>
            <a:lvl2pPr marL="742950" indent="-285750">
              <a:defRPr sz="2800" b="1">
                <a:solidFill>
                  <a:srgbClr val="1C1C1C"/>
                </a:solidFill>
                <a:latin typeface="Times New Roman" charset="0"/>
                <a:ea typeface="宋体" charset="0"/>
              </a:defRPr>
            </a:lvl2pPr>
            <a:lvl3pPr marL="1143000" indent="-228600">
              <a:defRPr sz="2800" b="1">
                <a:solidFill>
                  <a:srgbClr val="1C1C1C"/>
                </a:solidFill>
                <a:latin typeface="Times New Roman" charset="0"/>
                <a:ea typeface="宋体" charset="0"/>
              </a:defRPr>
            </a:lvl3pPr>
            <a:lvl4pPr marL="1600200" indent="-228600">
              <a:defRPr sz="2800" b="1">
                <a:solidFill>
                  <a:srgbClr val="1C1C1C"/>
                </a:solidFill>
                <a:latin typeface="Times New Roman" charset="0"/>
                <a:ea typeface="宋体" charset="0"/>
              </a:defRPr>
            </a:lvl4pPr>
            <a:lvl5pPr marL="2057400" indent="-228600">
              <a:defRPr sz="2800" b="1">
                <a:solidFill>
                  <a:srgbClr val="1C1C1C"/>
                </a:solidFill>
                <a:latin typeface="Times New Roman" charset="0"/>
                <a:ea typeface="宋体" charset="0"/>
              </a:defRPr>
            </a:lvl5pPr>
            <a:lvl6pPr marL="2514600" indent="-228600" eaLnBrk="0" fontAlgn="base" hangingPunct="0">
              <a:spcBef>
                <a:spcPct val="0"/>
              </a:spcBef>
              <a:spcAft>
                <a:spcPct val="0"/>
              </a:spcAft>
              <a:defRPr sz="2800" b="1">
                <a:solidFill>
                  <a:srgbClr val="1C1C1C"/>
                </a:solidFill>
                <a:latin typeface="Times New Roman" charset="0"/>
                <a:ea typeface="宋体" charset="0"/>
              </a:defRPr>
            </a:lvl6pPr>
            <a:lvl7pPr marL="2971800" indent="-228600" eaLnBrk="0" fontAlgn="base" hangingPunct="0">
              <a:spcBef>
                <a:spcPct val="0"/>
              </a:spcBef>
              <a:spcAft>
                <a:spcPct val="0"/>
              </a:spcAft>
              <a:defRPr sz="2800" b="1">
                <a:solidFill>
                  <a:srgbClr val="1C1C1C"/>
                </a:solidFill>
                <a:latin typeface="Times New Roman" charset="0"/>
                <a:ea typeface="宋体" charset="0"/>
              </a:defRPr>
            </a:lvl7pPr>
            <a:lvl8pPr marL="3429000" indent="-228600" eaLnBrk="0" fontAlgn="base" hangingPunct="0">
              <a:spcBef>
                <a:spcPct val="0"/>
              </a:spcBef>
              <a:spcAft>
                <a:spcPct val="0"/>
              </a:spcAft>
              <a:defRPr sz="2800" b="1">
                <a:solidFill>
                  <a:srgbClr val="1C1C1C"/>
                </a:solidFill>
                <a:latin typeface="Times New Roman" charset="0"/>
                <a:ea typeface="宋体" charset="0"/>
              </a:defRPr>
            </a:lvl8pPr>
            <a:lvl9pPr marL="3886200" indent="-228600" eaLnBrk="0" fontAlgn="base" hangingPunct="0">
              <a:spcBef>
                <a:spcPct val="0"/>
              </a:spcBef>
              <a:spcAft>
                <a:spcPct val="0"/>
              </a:spcAft>
              <a:defRPr sz="2800" b="1">
                <a:solidFill>
                  <a:srgbClr val="1C1C1C"/>
                </a:solidFill>
                <a:latin typeface="Times New Roman" charset="0"/>
                <a:ea typeface="宋体" charset="0"/>
              </a:defRPr>
            </a:lvl9pPr>
          </a:lstStyle>
          <a:p>
            <a:pPr eaLnBrk="1" hangingPunct="1">
              <a:defRPr/>
            </a:pPr>
            <a:r>
              <a:rPr kumimoji="1" lang="en-US" altLang="zh-CN" sz="2400" b="0" dirty="0">
                <a:solidFill>
                  <a:srgbClr val="010111"/>
                </a:solidFill>
                <a:latin typeface="Songti SC" panose="02010600040101010101" pitchFamily="2" charset="-122"/>
                <a:ea typeface="Songti SC" panose="02010600040101010101" pitchFamily="2" charset="-122"/>
              </a:rPr>
              <a:t>      </a:t>
            </a:r>
            <a:r>
              <a:rPr kumimoji="1" lang="zh-CN" altLang="en-US" sz="2400" b="0" dirty="0">
                <a:solidFill>
                  <a:srgbClr val="010111"/>
                </a:solidFill>
                <a:latin typeface="Songti SC" panose="02010600040101010101" pitchFamily="2" charset="-122"/>
                <a:ea typeface="Songti SC" panose="02010600040101010101" pitchFamily="2" charset="-122"/>
              </a:rPr>
              <a:t>只要 </a:t>
            </a:r>
            <a:r>
              <a:rPr kumimoji="1" lang="en-US" altLang="zh-CN" sz="2400" b="0" i="1" dirty="0">
                <a:solidFill>
                  <a:srgbClr val="010111"/>
                </a:solidFill>
                <a:latin typeface="Songti SC" panose="02010600040101010101" pitchFamily="2" charset="-122"/>
                <a:ea typeface="Songti SC" panose="02010600040101010101" pitchFamily="2" charset="-122"/>
              </a:rPr>
              <a:t>A</a:t>
            </a:r>
            <a:r>
              <a:rPr kumimoji="1" lang="en-US" altLang="zh-CN" sz="2400" b="0" dirty="0">
                <a:solidFill>
                  <a:srgbClr val="010111"/>
                </a:solidFill>
                <a:latin typeface="Songti SC" panose="02010600040101010101" pitchFamily="2" charset="-122"/>
                <a:ea typeface="Songti SC" panose="02010600040101010101" pitchFamily="2" charset="-122"/>
              </a:rPr>
              <a:t> </a:t>
            </a:r>
            <a:r>
              <a:rPr kumimoji="1" lang="zh-CN" altLang="en-US" sz="2400" b="0" dirty="0">
                <a:solidFill>
                  <a:srgbClr val="010111"/>
                </a:solidFill>
                <a:latin typeface="Songti SC" panose="02010600040101010101" pitchFamily="2" charset="-122"/>
                <a:ea typeface="Songti SC" panose="02010600040101010101" pitchFamily="2" charset="-122"/>
              </a:rPr>
              <a:t>非奇异</a:t>
            </a:r>
            <a:r>
              <a:rPr kumimoji="1" lang="en-US" altLang="zh-CN" sz="2400" b="0" dirty="0">
                <a:solidFill>
                  <a:srgbClr val="010111"/>
                </a:solidFill>
                <a:latin typeface="Songti SC" panose="02010600040101010101" pitchFamily="2" charset="-122"/>
                <a:ea typeface="Songti SC" panose="02010600040101010101" pitchFamily="2" charset="-122"/>
              </a:rPr>
              <a:t> (</a:t>
            </a:r>
            <a:r>
              <a:rPr kumimoji="1" lang="zh-CN" altLang="en-US" sz="2400" b="0" dirty="0">
                <a:solidFill>
                  <a:srgbClr val="010111"/>
                </a:solidFill>
                <a:latin typeface="Songti SC" panose="02010600040101010101" pitchFamily="2" charset="-122"/>
                <a:ea typeface="Songti SC" panose="02010600040101010101" pitchFamily="2" charset="-122"/>
              </a:rPr>
              <a:t>即 </a:t>
            </a:r>
            <a:r>
              <a:rPr kumimoji="1" lang="en-US" altLang="zh-CN" sz="2400" b="0" i="1" dirty="0">
                <a:solidFill>
                  <a:srgbClr val="010111"/>
                </a:solidFill>
                <a:latin typeface="Songti SC" panose="02010600040101010101" pitchFamily="2" charset="-122"/>
                <a:ea typeface="Songti SC" panose="02010600040101010101" pitchFamily="2" charset="-122"/>
              </a:rPr>
              <a:t>A</a:t>
            </a:r>
            <a:r>
              <a:rPr kumimoji="1" lang="en-US" altLang="zh-CN" sz="2400" b="0" baseline="30000" dirty="0">
                <a:solidFill>
                  <a:srgbClr val="010111"/>
                </a:solidFill>
                <a:latin typeface="Songti SC" panose="02010600040101010101" pitchFamily="2" charset="-122"/>
                <a:ea typeface="Songti SC" panose="02010600040101010101" pitchFamily="2" charset="-122"/>
                <a:sym typeface="Symbol" charset="2"/>
              </a:rPr>
              <a:t>1</a:t>
            </a:r>
            <a:r>
              <a:rPr kumimoji="1" lang="en-US" altLang="zh-CN" sz="2400" b="0" dirty="0">
                <a:solidFill>
                  <a:srgbClr val="010111"/>
                </a:solidFill>
                <a:latin typeface="Songti SC" panose="02010600040101010101" pitchFamily="2" charset="-122"/>
                <a:ea typeface="Songti SC" panose="02010600040101010101" pitchFamily="2" charset="-122"/>
                <a:sym typeface="Symbol" charset="2"/>
              </a:rPr>
              <a:t> </a:t>
            </a:r>
            <a:r>
              <a:rPr kumimoji="1" lang="zh-CN" altLang="en-US" sz="2400" b="0" dirty="0">
                <a:solidFill>
                  <a:srgbClr val="010111"/>
                </a:solidFill>
                <a:latin typeface="Songti SC" panose="02010600040101010101" pitchFamily="2" charset="-122"/>
                <a:ea typeface="Songti SC" panose="02010600040101010101" pitchFamily="2" charset="-122"/>
                <a:sym typeface="Symbol" charset="2"/>
              </a:rPr>
              <a:t>存在</a:t>
            </a:r>
            <a:r>
              <a:rPr kumimoji="1" lang="en-US" altLang="zh-CN" sz="2400" b="0" dirty="0">
                <a:solidFill>
                  <a:srgbClr val="010111"/>
                </a:solidFill>
                <a:latin typeface="Songti SC" panose="02010600040101010101" pitchFamily="2" charset="-122"/>
                <a:ea typeface="Songti SC" panose="02010600040101010101" pitchFamily="2" charset="-122"/>
                <a:sym typeface="Symbol" charset="2"/>
              </a:rPr>
              <a:t>)</a:t>
            </a:r>
            <a:r>
              <a:rPr kumimoji="1" lang="zh-CN" altLang="en-US" sz="2400" b="0" dirty="0">
                <a:solidFill>
                  <a:srgbClr val="010111"/>
                </a:solidFill>
                <a:latin typeface="Songti SC" panose="02010600040101010101" pitchFamily="2" charset="-122"/>
                <a:ea typeface="Songti SC" panose="02010600040101010101" pitchFamily="2" charset="-122"/>
                <a:sym typeface="Symbol" charset="2"/>
              </a:rPr>
              <a:t>，则可通过逐次消元及初等行变换，将方程组化为三角形方程组。</a:t>
            </a:r>
            <a:endParaRPr kumimoji="1" lang="zh-CN" altLang="en-US" sz="2400" b="0" dirty="0">
              <a:solidFill>
                <a:srgbClr val="010111"/>
              </a:solidFill>
              <a:latin typeface="Songti SC" panose="02010600040101010101" pitchFamily="2" charset="-122"/>
              <a:ea typeface="Songti SC" panose="02010600040101010101" pitchFamily="2" charset="-122"/>
            </a:endParaRPr>
          </a:p>
        </p:txBody>
      </p:sp>
      <p:sp>
        <p:nvSpPr>
          <p:cNvPr id="3" name="Text Box 2">
            <a:extLst>
              <a:ext uri="{FF2B5EF4-FFF2-40B4-BE49-F238E27FC236}">
                <a16:creationId xmlns:a16="http://schemas.microsoft.com/office/drawing/2014/main" id="{5BF667D9-ACA6-B4A7-0F7A-682FF3E8DADC}"/>
              </a:ext>
            </a:extLst>
          </p:cNvPr>
          <p:cNvSpPr txBox="1">
            <a:spLocks noChangeArrowheads="1"/>
          </p:cNvSpPr>
          <p:nvPr/>
        </p:nvSpPr>
        <p:spPr bwMode="auto">
          <a:xfrm>
            <a:off x="295998" y="281442"/>
            <a:ext cx="8568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None/>
              <a:defRPr kumimoji="1" sz="3200">
                <a:solidFill>
                  <a:srgbClr val="0432FF"/>
                </a:solidFill>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r>
              <a:rPr lang="zh-CN" altLang="en-US" dirty="0"/>
              <a:t>线性方程组数值求解（以电路计算为例）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8"/>
                                        </p:tgtEl>
                                        <p:attrNameLst>
                                          <p:attrName>style.visibility</p:attrName>
                                        </p:attrNameLst>
                                      </p:cBhvr>
                                      <p:to>
                                        <p:strVal val="visible"/>
                                      </p:to>
                                    </p:set>
                                    <p:anim calcmode="lin" valueType="num">
                                      <p:cBhvr additive="base">
                                        <p:cTn id="7" dur="500" fill="hold"/>
                                        <p:tgtEl>
                                          <p:spTgt spid="90118"/>
                                        </p:tgtEl>
                                        <p:attrNameLst>
                                          <p:attrName>ppt_x</p:attrName>
                                        </p:attrNameLst>
                                      </p:cBhvr>
                                      <p:tavLst>
                                        <p:tav tm="0">
                                          <p:val>
                                            <p:strVal val="#ppt_x"/>
                                          </p:val>
                                        </p:tav>
                                        <p:tav tm="100000">
                                          <p:val>
                                            <p:strVal val="#ppt_x"/>
                                          </p:val>
                                        </p:tav>
                                      </p:tavLst>
                                    </p:anim>
                                    <p:anim calcmode="lin" valueType="num">
                                      <p:cBhvr additive="base">
                                        <p:cTn id="8" dur="500" fill="hold"/>
                                        <p:tgtEl>
                                          <p:spTgt spid="90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animBg="1"/>
    </p:bldLst>
  </p:timing>
</p:sld>
</file>

<file path=ppt/theme/theme1.xml><?xml version="1.0" encoding="utf-8"?>
<a:theme xmlns:a="http://schemas.openxmlformats.org/drawingml/2006/main" name="simple">
  <a:themeElements>
    <a:clrScheme name="simple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simp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objectDefaults>
  <a:extraClrSchemeLst>
    <a:extraClrScheme>
      <a:clrScheme name="simple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simple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simple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simple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simple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simple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simple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simple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simple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Designs\simple.ppt</Template>
  <TotalTime>17851</TotalTime>
  <Words>2500</Words>
  <Application>Microsoft Macintosh PowerPoint</Application>
  <PresentationFormat>宽屏</PresentationFormat>
  <Paragraphs>302</Paragraphs>
  <Slides>34</Slides>
  <Notes>13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34</vt:i4>
      </vt:variant>
    </vt:vector>
  </HeadingPairs>
  <TitlesOfParts>
    <vt:vector size="46" baseType="lpstr">
      <vt:lpstr>-apple-system</vt:lpstr>
      <vt:lpstr>黑体</vt:lpstr>
      <vt:lpstr>宋体</vt:lpstr>
      <vt:lpstr>Songti SC</vt:lpstr>
      <vt:lpstr>Arial</vt:lpstr>
      <vt:lpstr>Cambria Math</vt:lpstr>
      <vt:lpstr>Times New Roman</vt:lpstr>
      <vt:lpstr>Verdana</vt:lpstr>
      <vt:lpstr>Wingdings</vt:lpstr>
      <vt:lpstr>simple</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计算物理·数值方法</dc:title>
  <dc:creator>Microsoft Office User</dc:creator>
  <cp:lastModifiedBy>Wenfe Li</cp:lastModifiedBy>
  <cp:revision>93</cp:revision>
  <cp:lastPrinted>2020-03-31T11:08:54Z</cp:lastPrinted>
  <dcterms:created xsi:type="dcterms:W3CDTF">2018-03-28T05:34:47Z</dcterms:created>
  <dcterms:modified xsi:type="dcterms:W3CDTF">2022-12-20T00:49:30Z</dcterms:modified>
</cp:coreProperties>
</file>